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media/image1.jpeg" ContentType="image/jpeg"/>
  <Override PartName="/ppt/media/image2.jpeg" ContentType="image/jpeg"/>
  <Override PartName="/ppt/media/media1.mp4" ContentType="video/unknown"/>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825500" rtl="0" fontAlgn="auto" latinLnBrk="0" hangingPunct="0">
      <a:lnSpc>
        <a:spcPct val="100000"/>
      </a:lnSpc>
      <a:spcBef>
        <a:spcPts val="5900"/>
      </a:spcBef>
      <a:spcAft>
        <a:spcPts val="0"/>
      </a:spcAft>
      <a:buClrTx/>
      <a:buSzTx/>
      <a:buFontTx/>
      <a:buNone/>
      <a:tabLst/>
      <a:defRPr b="0" baseline="0" cap="none" i="0" spc="0" strike="noStrike" sz="5000" u="none" kumimoji="0" normalizeH="0">
        <a:ln>
          <a:noFill/>
        </a:ln>
        <a:solidFill>
          <a:srgbClr val="747474"/>
        </a:solidFill>
        <a:effectLst/>
        <a:uFillTx/>
        <a:latin typeface="Helvetica Neue Light"/>
        <a:ea typeface="Helvetica Neue Light"/>
        <a:cs typeface="Helvetica Neue Light"/>
        <a:sym typeface="Helvetica Neue Light"/>
      </a:defRPr>
    </a:lvl1pPr>
    <a:lvl2pPr marL="0" marR="0" indent="0" algn="l" defTabSz="825500" rtl="0" fontAlgn="auto" latinLnBrk="0" hangingPunct="0">
      <a:lnSpc>
        <a:spcPct val="100000"/>
      </a:lnSpc>
      <a:spcBef>
        <a:spcPts val="5900"/>
      </a:spcBef>
      <a:spcAft>
        <a:spcPts val="0"/>
      </a:spcAft>
      <a:buClrTx/>
      <a:buSzTx/>
      <a:buFontTx/>
      <a:buNone/>
      <a:tabLst/>
      <a:defRPr b="0" baseline="0" cap="none" i="0" spc="0" strike="noStrike" sz="5000" u="none" kumimoji="0" normalizeH="0">
        <a:ln>
          <a:noFill/>
        </a:ln>
        <a:solidFill>
          <a:srgbClr val="747474"/>
        </a:solidFill>
        <a:effectLst/>
        <a:uFillTx/>
        <a:latin typeface="Helvetica Neue Light"/>
        <a:ea typeface="Helvetica Neue Light"/>
        <a:cs typeface="Helvetica Neue Light"/>
        <a:sym typeface="Helvetica Neue Light"/>
      </a:defRPr>
    </a:lvl2pPr>
    <a:lvl3pPr marL="0" marR="0" indent="0" algn="l" defTabSz="825500" rtl="0" fontAlgn="auto" latinLnBrk="0" hangingPunct="0">
      <a:lnSpc>
        <a:spcPct val="100000"/>
      </a:lnSpc>
      <a:spcBef>
        <a:spcPts val="5900"/>
      </a:spcBef>
      <a:spcAft>
        <a:spcPts val="0"/>
      </a:spcAft>
      <a:buClrTx/>
      <a:buSzTx/>
      <a:buFontTx/>
      <a:buNone/>
      <a:tabLst/>
      <a:defRPr b="0" baseline="0" cap="none" i="0" spc="0" strike="noStrike" sz="5000" u="none" kumimoji="0" normalizeH="0">
        <a:ln>
          <a:noFill/>
        </a:ln>
        <a:solidFill>
          <a:srgbClr val="747474"/>
        </a:solidFill>
        <a:effectLst/>
        <a:uFillTx/>
        <a:latin typeface="Helvetica Neue Light"/>
        <a:ea typeface="Helvetica Neue Light"/>
        <a:cs typeface="Helvetica Neue Light"/>
        <a:sym typeface="Helvetica Neue Light"/>
      </a:defRPr>
    </a:lvl3pPr>
    <a:lvl4pPr marL="0" marR="0" indent="0" algn="l" defTabSz="825500" rtl="0" fontAlgn="auto" latinLnBrk="0" hangingPunct="0">
      <a:lnSpc>
        <a:spcPct val="100000"/>
      </a:lnSpc>
      <a:spcBef>
        <a:spcPts val="5900"/>
      </a:spcBef>
      <a:spcAft>
        <a:spcPts val="0"/>
      </a:spcAft>
      <a:buClrTx/>
      <a:buSzTx/>
      <a:buFontTx/>
      <a:buNone/>
      <a:tabLst/>
      <a:defRPr b="0" baseline="0" cap="none" i="0" spc="0" strike="noStrike" sz="5000" u="none" kumimoji="0" normalizeH="0">
        <a:ln>
          <a:noFill/>
        </a:ln>
        <a:solidFill>
          <a:srgbClr val="747474"/>
        </a:solidFill>
        <a:effectLst/>
        <a:uFillTx/>
        <a:latin typeface="Helvetica Neue Light"/>
        <a:ea typeface="Helvetica Neue Light"/>
        <a:cs typeface="Helvetica Neue Light"/>
        <a:sym typeface="Helvetica Neue Light"/>
      </a:defRPr>
    </a:lvl4pPr>
    <a:lvl5pPr marL="0" marR="0" indent="0" algn="l" defTabSz="825500" rtl="0" fontAlgn="auto" latinLnBrk="0" hangingPunct="0">
      <a:lnSpc>
        <a:spcPct val="100000"/>
      </a:lnSpc>
      <a:spcBef>
        <a:spcPts val="5900"/>
      </a:spcBef>
      <a:spcAft>
        <a:spcPts val="0"/>
      </a:spcAft>
      <a:buClrTx/>
      <a:buSzTx/>
      <a:buFontTx/>
      <a:buNone/>
      <a:tabLst/>
      <a:defRPr b="0" baseline="0" cap="none" i="0" spc="0" strike="noStrike" sz="5000" u="none" kumimoji="0" normalizeH="0">
        <a:ln>
          <a:noFill/>
        </a:ln>
        <a:solidFill>
          <a:srgbClr val="747474"/>
        </a:solidFill>
        <a:effectLst/>
        <a:uFillTx/>
        <a:latin typeface="Helvetica Neue Light"/>
        <a:ea typeface="Helvetica Neue Light"/>
        <a:cs typeface="Helvetica Neue Light"/>
        <a:sym typeface="Helvetica Neue Light"/>
      </a:defRPr>
    </a:lvl5pPr>
    <a:lvl6pPr marL="0" marR="0" indent="0" algn="l" defTabSz="825500" rtl="0" fontAlgn="auto" latinLnBrk="0" hangingPunct="0">
      <a:lnSpc>
        <a:spcPct val="100000"/>
      </a:lnSpc>
      <a:spcBef>
        <a:spcPts val="5900"/>
      </a:spcBef>
      <a:spcAft>
        <a:spcPts val="0"/>
      </a:spcAft>
      <a:buClrTx/>
      <a:buSzTx/>
      <a:buFontTx/>
      <a:buNone/>
      <a:tabLst/>
      <a:defRPr b="0" baseline="0" cap="none" i="0" spc="0" strike="noStrike" sz="5000" u="none" kumimoji="0" normalizeH="0">
        <a:ln>
          <a:noFill/>
        </a:ln>
        <a:solidFill>
          <a:srgbClr val="747474"/>
        </a:solidFill>
        <a:effectLst/>
        <a:uFillTx/>
        <a:latin typeface="Helvetica Neue Light"/>
        <a:ea typeface="Helvetica Neue Light"/>
        <a:cs typeface="Helvetica Neue Light"/>
        <a:sym typeface="Helvetica Neue Light"/>
      </a:defRPr>
    </a:lvl6pPr>
    <a:lvl7pPr marL="0" marR="0" indent="0" algn="l" defTabSz="825500" rtl="0" fontAlgn="auto" latinLnBrk="0" hangingPunct="0">
      <a:lnSpc>
        <a:spcPct val="100000"/>
      </a:lnSpc>
      <a:spcBef>
        <a:spcPts val="5900"/>
      </a:spcBef>
      <a:spcAft>
        <a:spcPts val="0"/>
      </a:spcAft>
      <a:buClrTx/>
      <a:buSzTx/>
      <a:buFontTx/>
      <a:buNone/>
      <a:tabLst/>
      <a:defRPr b="0" baseline="0" cap="none" i="0" spc="0" strike="noStrike" sz="5000" u="none" kumimoji="0" normalizeH="0">
        <a:ln>
          <a:noFill/>
        </a:ln>
        <a:solidFill>
          <a:srgbClr val="747474"/>
        </a:solidFill>
        <a:effectLst/>
        <a:uFillTx/>
        <a:latin typeface="Helvetica Neue Light"/>
        <a:ea typeface="Helvetica Neue Light"/>
        <a:cs typeface="Helvetica Neue Light"/>
        <a:sym typeface="Helvetica Neue Light"/>
      </a:defRPr>
    </a:lvl7pPr>
    <a:lvl8pPr marL="0" marR="0" indent="0" algn="l" defTabSz="825500" rtl="0" fontAlgn="auto" latinLnBrk="0" hangingPunct="0">
      <a:lnSpc>
        <a:spcPct val="100000"/>
      </a:lnSpc>
      <a:spcBef>
        <a:spcPts val="5900"/>
      </a:spcBef>
      <a:spcAft>
        <a:spcPts val="0"/>
      </a:spcAft>
      <a:buClrTx/>
      <a:buSzTx/>
      <a:buFontTx/>
      <a:buNone/>
      <a:tabLst/>
      <a:defRPr b="0" baseline="0" cap="none" i="0" spc="0" strike="noStrike" sz="5000" u="none" kumimoji="0" normalizeH="0">
        <a:ln>
          <a:noFill/>
        </a:ln>
        <a:solidFill>
          <a:srgbClr val="747474"/>
        </a:solidFill>
        <a:effectLst/>
        <a:uFillTx/>
        <a:latin typeface="Helvetica Neue Light"/>
        <a:ea typeface="Helvetica Neue Light"/>
        <a:cs typeface="Helvetica Neue Light"/>
        <a:sym typeface="Helvetica Neue Light"/>
      </a:defRPr>
    </a:lvl8pPr>
    <a:lvl9pPr marL="0" marR="0" indent="0" algn="l" defTabSz="825500" rtl="0" fontAlgn="auto" latinLnBrk="0" hangingPunct="0">
      <a:lnSpc>
        <a:spcPct val="100000"/>
      </a:lnSpc>
      <a:spcBef>
        <a:spcPts val="5900"/>
      </a:spcBef>
      <a:spcAft>
        <a:spcPts val="0"/>
      </a:spcAft>
      <a:buClrTx/>
      <a:buSzTx/>
      <a:buFontTx/>
      <a:buNone/>
      <a:tabLst/>
      <a:defRPr b="0" baseline="0" cap="none" i="0" spc="0" strike="noStrike" sz="5000" u="none" kumimoji="0" normalizeH="0">
        <a:ln>
          <a:noFill/>
        </a:ln>
        <a:solidFill>
          <a:srgbClr val="747474"/>
        </a:solidFill>
        <a:effectLst/>
        <a:uFillTx/>
        <a:latin typeface="Helvetica Neue Light"/>
        <a:ea typeface="Helvetica Neue Light"/>
        <a:cs typeface="Helvetica Neue Light"/>
        <a:sym typeface="Helvetica Neue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
          <a:latin typeface="Helvetica Neue"/>
          <a:ea typeface="Helvetica Neue"/>
          <a:cs typeface="Helvetica Neue"/>
        </a:font>
        <a:srgbClr val="444444"/>
      </a:tcTxStyle>
      <a:tcStyle>
        <a:tcBdr>
          <a:left>
            <a:ln w="12700" cap="flat">
              <a:noFill/>
              <a:miter lim="400000"/>
            </a:ln>
          </a:left>
          <a:right>
            <a:ln w="12700" cap="flat">
              <a:noFill/>
              <a:miter lim="400000"/>
            </a:ln>
          </a:right>
          <a:top>
            <a:ln w="25400" cap="flat">
              <a:solidFill>
                <a:srgbClr val="C4C6C6"/>
              </a:solidFill>
              <a:prstDash val="solid"/>
              <a:miter lim="400000"/>
            </a:ln>
          </a:top>
          <a:bottom>
            <a:ln w="25400" cap="flat">
              <a:solidFill>
                <a:srgbClr val="C4C6C6"/>
              </a:solidFill>
              <a:prstDash val="solid"/>
              <a:miter lim="400000"/>
            </a:ln>
          </a:bottom>
          <a:insideH>
            <a:ln w="25400" cap="flat">
              <a:solidFill>
                <a:srgbClr val="C4C6C6"/>
              </a:solidFill>
              <a:prstDash val="solid"/>
              <a:miter lim="400000"/>
            </a:ln>
          </a:insideH>
          <a:insideV>
            <a:ln w="12700" cap="flat">
              <a:noFill/>
              <a:miter lim="400000"/>
            </a:ln>
          </a:insideV>
        </a:tcBdr>
        <a:fill>
          <a:noFill/>
        </a:fill>
      </a:tcStyle>
    </a:wholeTbl>
    <a:band2H>
      <a:tcTxStyle b="def" i="def"/>
      <a:tcStyle>
        <a:tcBdr/>
        <a:fill>
          <a:solidFill>
            <a:srgbClr val="F2F2F2"/>
          </a:solidFill>
        </a:fill>
      </a:tcStyle>
    </a:band2H>
    <a:firstCol>
      <a:tcTxStyle b="off" i="off">
        <a:font>
          <a:latin typeface="Helvetica Neue"/>
          <a:ea typeface="Helvetica Neue"/>
          <a:cs typeface="Helvetica Neue"/>
        </a:font>
        <a:srgbClr val="444444"/>
      </a:tcTxStyle>
      <a:tcStyle>
        <a:tcBdr>
          <a:left>
            <a:ln w="12700" cap="flat">
              <a:solidFill>
                <a:srgbClr val="000000"/>
              </a:solidFill>
              <a:prstDash val="solid"/>
              <a:miter lim="400000"/>
            </a:ln>
          </a:left>
          <a:right>
            <a:ln w="12700" cap="flat">
              <a:solidFill>
                <a:srgbClr val="C4C6C6"/>
              </a:solidFill>
              <a:prstDash val="solid"/>
              <a:miter lim="400000"/>
            </a:ln>
          </a:right>
          <a:top>
            <a:ln w="25400" cap="flat">
              <a:solidFill>
                <a:srgbClr val="C4C6C6"/>
              </a:solidFill>
              <a:prstDash val="solid"/>
              <a:miter lim="400000"/>
            </a:ln>
          </a:top>
          <a:bottom>
            <a:ln w="25400" cap="flat">
              <a:solidFill>
                <a:srgbClr val="C4C6C6"/>
              </a:solidFill>
              <a:prstDash val="solid"/>
              <a:miter lim="400000"/>
            </a:ln>
          </a:bottom>
          <a:insideH>
            <a:ln w="25400" cap="flat">
              <a:solidFill>
                <a:srgbClr val="C4C6C6"/>
              </a:solidFill>
              <a:prstDash val="solid"/>
              <a:miter lim="400000"/>
            </a:ln>
          </a:insideH>
          <a:insideV>
            <a:ln w="12700" cap="flat">
              <a:noFill/>
              <a:miter lim="400000"/>
            </a:ln>
          </a:insideV>
        </a:tcBdr>
        <a:fill>
          <a:solidFill>
            <a:srgbClr val="E8E9E8"/>
          </a:solidFill>
        </a:fill>
      </a:tcStyle>
    </a:firstCol>
    <a:lastRow>
      <a:tcTxStyle b="off" i="off">
        <a:font>
          <a:latin typeface="Helvetica Neue"/>
          <a:ea typeface="Helvetica Neue"/>
          <a:cs typeface="Helvetica Neue"/>
        </a:font>
        <a:srgbClr val="444444"/>
      </a:tcTxStyle>
      <a:tcStyle>
        <a:tcBdr>
          <a:left>
            <a:ln w="12700" cap="flat">
              <a:noFill/>
              <a:miter lim="400000"/>
            </a:ln>
          </a:left>
          <a:right>
            <a:ln w="12700" cap="flat">
              <a:noFill/>
              <a:miter lim="400000"/>
            </a:ln>
          </a:right>
          <a:top>
            <a:ln w="25400" cap="flat">
              <a:solidFill>
                <a:srgbClr val="000000"/>
              </a:solidFill>
              <a:prstDash val="solid"/>
              <a:miter lim="400000"/>
            </a:ln>
          </a:top>
          <a:bottom>
            <a:ln w="12700" cap="flat">
              <a:solidFill>
                <a:srgbClr val="000000"/>
              </a:solidFill>
              <a:prstDash val="solid"/>
              <a:miter lim="400000"/>
            </a:ln>
          </a:bottom>
          <a:insideH>
            <a:ln w="12700" cap="flat">
              <a:noFill/>
              <a:miter lim="400000"/>
            </a:ln>
          </a:insideH>
          <a:insideV>
            <a:ln w="12700" cap="flat">
              <a:noFill/>
              <a:miter lim="400000"/>
            </a:ln>
          </a:insideV>
        </a:tcBdr>
        <a:fill>
          <a:noFill/>
        </a:fill>
      </a:tcStyle>
    </a:lastRow>
    <a:fir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solidFill>
                <a:srgbClr val="000000"/>
              </a:solidFill>
              <a:prstDash val="solid"/>
              <a:miter lim="400000"/>
            </a:ln>
          </a:top>
          <a:bottom>
            <a:ln w="12700" cap="flat">
              <a:noFill/>
              <a:miter lim="400000"/>
            </a:ln>
          </a:bottom>
          <a:insideH>
            <a:ln w="12700" cap="flat">
              <a:noFill/>
              <a:miter lim="400000"/>
            </a:ln>
          </a:insideH>
          <a:insideV>
            <a:ln w="12700" cap="flat">
              <a:noFill/>
              <a:miter lim="400000"/>
            </a:ln>
          </a:insideV>
        </a:tcBdr>
        <a:fill>
          <a:solidFill>
            <a:schemeClr val="accent1">
              <a:satOff val="12166"/>
              <a:lumOff val="-13042"/>
            </a:schemeClr>
          </a:solidFill>
        </a:fill>
      </a:tcStyle>
    </a:firstRow>
  </a:tblStyle>
  <a:tblStyle styleId="{C7B018BB-80A7-4F77-B60F-C8B233D01FF8}" styleName="">
    <a:tblBg/>
    <a:wholeTbl>
      <a:tcTxStyle b="off" i="off">
        <a:font>
          <a:latin typeface="Helvetica Neue"/>
          <a:ea typeface="Helvetica Neue"/>
          <a:cs typeface="Helvetica Neue"/>
        </a:font>
        <a:srgbClr val="444444"/>
      </a:tcTxStyle>
      <a:tcStyle>
        <a:tcBdr>
          <a:left>
            <a:ln w="12700" cap="flat">
              <a:noFill/>
              <a:miter lim="400000"/>
            </a:ln>
          </a:left>
          <a:right>
            <a:ln w="12700" cap="flat">
              <a:noFill/>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noFill/>
              <a:miter lim="400000"/>
            </a:ln>
          </a:insideV>
        </a:tcBdr>
        <a:fill>
          <a:noFill/>
        </a:fill>
      </a:tcStyle>
    </a:wholeTbl>
    <a:band2H>
      <a:tcTxStyle b="def" i="def"/>
      <a:tcStyle>
        <a:tcBdr/>
        <a:fill>
          <a:solidFill>
            <a:srgbClr val="EFF8FA"/>
          </a:solidFill>
        </a:fill>
      </a:tcStyle>
    </a:band2H>
    <a:firstCol>
      <a:tcTxStyle b="off" i="off">
        <a:font>
          <a:latin typeface="Helvetica Neue"/>
          <a:ea typeface="Helvetica Neue"/>
          <a:cs typeface="Helvetica Neue"/>
        </a:font>
        <a:srgbClr val="444444"/>
      </a:tcTxStyle>
      <a:tcStyle>
        <a:tcBdr>
          <a:left>
            <a:ln w="12700" cap="flat">
              <a:noFill/>
              <a:miter lim="400000"/>
            </a:ln>
          </a:left>
          <a:right>
            <a:ln w="12700" cap="flat">
              <a:solidFill>
                <a:srgbClr val="CBCBCB"/>
              </a:solidFill>
              <a:prstDash val="solid"/>
              <a:miter lim="400000"/>
            </a:ln>
          </a:right>
          <a:top>
            <a:ln w="12700" cap="flat">
              <a:solidFill>
                <a:srgbClr val="4F728F"/>
              </a:solidFill>
              <a:prstDash val="solid"/>
              <a:miter lim="400000"/>
            </a:ln>
          </a:top>
          <a:bottom>
            <a:ln w="12700" cap="flat">
              <a:solidFill>
                <a:srgbClr val="4F728F"/>
              </a:solidFill>
              <a:prstDash val="solid"/>
              <a:miter lim="400000"/>
            </a:ln>
          </a:bottom>
          <a:insideH>
            <a:ln w="12700" cap="flat">
              <a:solidFill>
                <a:srgbClr val="4F728F"/>
              </a:solidFill>
              <a:prstDash val="solid"/>
              <a:miter lim="400000"/>
            </a:ln>
          </a:insideH>
          <a:insideV>
            <a:ln w="12700" cap="flat">
              <a:noFill/>
              <a:miter lim="400000"/>
            </a:ln>
          </a:insideV>
        </a:tcBdr>
        <a:fill>
          <a:solidFill>
            <a:srgbClr val="D4DADF"/>
          </a:solidFill>
        </a:fill>
      </a:tcStyle>
    </a:firstCol>
    <a:la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solidFill>
                <a:srgbClr val="747474"/>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638EB0"/>
          </a:solidFill>
        </a:fill>
      </a:tcStyle>
    </a:lastRow>
    <a:fir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solidFill>
                <a:srgbClr val="747474"/>
              </a:solidFill>
              <a:prstDash val="solid"/>
              <a:miter lim="400000"/>
            </a:ln>
          </a:bottom>
          <a:insideH>
            <a:ln w="12700" cap="flat">
              <a:noFill/>
              <a:miter lim="400000"/>
            </a:ln>
          </a:insideH>
          <a:insideV>
            <a:ln w="12700" cap="flat">
              <a:noFill/>
              <a:miter lim="400000"/>
            </a:ln>
          </a:insideV>
        </a:tcBdr>
        <a:fill>
          <a:solidFill>
            <a:srgbClr val="173D59"/>
          </a:solidFill>
        </a:fill>
      </a:tcStyle>
    </a:firstRow>
  </a:tblStyle>
  <a:tblStyle styleId="{EEE7283C-3CF3-47DC-8721-378D4A62B228}" styleName="">
    <a:tblBg/>
    <a:wholeTbl>
      <a:tcTxStyle b="off" i="off">
        <a:font>
          <a:latin typeface="Helvetica Neue"/>
          <a:ea typeface="Helvetica Neue"/>
          <a:cs typeface="Helvetica Neue"/>
        </a:font>
        <a:srgbClr val="444444"/>
      </a:tcTxStyle>
      <a:tcStyle>
        <a:tcBdr>
          <a:left>
            <a:ln w="12700" cap="flat">
              <a:solidFill>
                <a:srgbClr val="CBCBCB"/>
              </a:solidFill>
              <a:prstDash val="solid"/>
              <a:miter lim="400000"/>
            </a:ln>
          </a:left>
          <a:right>
            <a:ln w="12700" cap="flat">
              <a:solidFill>
                <a:srgbClr val="CBCBCB"/>
              </a:solidFill>
              <a:prstDash val="solid"/>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noFill/>
        </a:fill>
      </a:tcStyle>
    </a:wholeTbl>
    <a:band2H>
      <a:tcTxStyle b="def" i="def"/>
      <a:tcStyle>
        <a:tcBdr/>
        <a:fill>
          <a:solidFill>
            <a:srgbClr val="F2F2F2"/>
          </a:solidFill>
        </a:fill>
      </a:tcStyle>
    </a:band2H>
    <a:firstCol>
      <a:tcTxStyle b="off" i="off">
        <a:font>
          <a:latin typeface="Helvetica Neue"/>
          <a:ea typeface="Helvetica Neue"/>
          <a:cs typeface="Helvetica Neue"/>
        </a:font>
        <a:srgbClr val="444444"/>
      </a:tcTxStyle>
      <a:tcStyle>
        <a:tcBdr>
          <a:left>
            <a:ln w="12700" cap="flat">
              <a:solidFill>
                <a:srgbClr val="3C3C1D"/>
              </a:solidFill>
              <a:prstDash val="solid"/>
              <a:miter lim="400000"/>
            </a:ln>
          </a:left>
          <a:right>
            <a:ln w="12700" cap="flat">
              <a:solidFill>
                <a:schemeClr val="accent2">
                  <a:hueOff val="-487087"/>
                  <a:satOff val="-2686"/>
                  <a:lumOff val="14808"/>
                </a:schemeClr>
              </a:solidFill>
              <a:prstDash val="solid"/>
              <a:miter lim="400000"/>
            </a:ln>
          </a:right>
          <a:top>
            <a:ln w="12700" cap="flat">
              <a:solidFill>
                <a:schemeClr val="accent2">
                  <a:hueOff val="-487087"/>
                  <a:satOff val="-2686"/>
                  <a:lumOff val="14808"/>
                </a:schemeClr>
              </a:solidFill>
              <a:prstDash val="solid"/>
              <a:miter lim="400000"/>
            </a:ln>
          </a:top>
          <a:bottom>
            <a:ln w="12700" cap="flat">
              <a:solidFill>
                <a:schemeClr val="accent2">
                  <a:hueOff val="-487087"/>
                  <a:satOff val="-2686"/>
                  <a:lumOff val="14808"/>
                </a:schemeClr>
              </a:solidFill>
              <a:prstDash val="solid"/>
              <a:miter lim="400000"/>
            </a:ln>
          </a:bottom>
          <a:insideH>
            <a:ln w="12700" cap="flat">
              <a:solidFill>
                <a:schemeClr val="accent2">
                  <a:hueOff val="-487087"/>
                  <a:satOff val="-2686"/>
                  <a:lumOff val="14808"/>
                </a:schemeClr>
              </a:solidFill>
              <a:prstDash val="solid"/>
              <a:miter lim="400000"/>
            </a:ln>
          </a:insideH>
          <a:insideV>
            <a:ln w="12700" cap="flat">
              <a:solidFill>
                <a:schemeClr val="accent2">
                  <a:hueOff val="-487087"/>
                  <a:satOff val="-2686"/>
                  <a:lumOff val="14808"/>
                </a:schemeClr>
              </a:solidFill>
              <a:prstDash val="solid"/>
              <a:miter lim="400000"/>
            </a:ln>
          </a:insideV>
        </a:tcBdr>
        <a:fill>
          <a:solidFill>
            <a:srgbClr val="CFCDBB"/>
          </a:solidFill>
        </a:fill>
      </a:tcStyle>
    </a:firstCol>
    <a:lastRow>
      <a:tcTxStyle b="off" i="off">
        <a:font>
          <a:latin typeface="Helvetica Neue"/>
          <a:ea typeface="Helvetica Neue"/>
          <a:cs typeface="Helvetica Neue"/>
        </a:font>
        <a:srgbClr val="444444"/>
      </a:tcTxStyle>
      <a:tcStyle>
        <a:tcBdr>
          <a:left>
            <a:ln w="12700" cap="flat">
              <a:solidFill>
                <a:srgbClr val="C6C6C6"/>
              </a:solidFill>
              <a:prstDash val="solid"/>
              <a:miter lim="400000"/>
            </a:ln>
          </a:left>
          <a:right>
            <a:ln w="12700" cap="flat">
              <a:solidFill>
                <a:srgbClr val="C6C6C6"/>
              </a:solidFill>
              <a:prstDash val="solid"/>
              <a:miter lim="400000"/>
            </a:ln>
          </a:right>
          <a:top>
            <a:ln w="12700" cap="flat">
              <a:solidFill>
                <a:srgbClr val="656839"/>
              </a:solidFill>
              <a:prstDash val="solid"/>
              <a:miter lim="400000"/>
            </a:ln>
          </a:top>
          <a:bottom>
            <a:ln w="12700" cap="flat">
              <a:solidFill>
                <a:srgbClr val="3C3C1D"/>
              </a:solidFill>
              <a:prstDash val="solid"/>
              <a:miter lim="400000"/>
            </a:ln>
          </a:bottom>
          <a:insideH>
            <a:ln w="12700" cap="flat">
              <a:solidFill>
                <a:srgbClr val="C6C6C6"/>
              </a:solidFill>
              <a:prstDash val="solid"/>
              <a:miter lim="400000"/>
            </a:ln>
          </a:insideH>
          <a:insideV>
            <a:ln w="12700" cap="flat">
              <a:solidFill>
                <a:srgbClr val="C6C6C6"/>
              </a:solidFill>
              <a:prstDash val="solid"/>
              <a:miter lim="400000"/>
            </a:ln>
          </a:insideV>
        </a:tcBdr>
        <a:fill>
          <a:solidFill>
            <a:srgbClr val="E8E9E8"/>
          </a:solidFill>
        </a:fill>
      </a:tcStyle>
    </a:lastRow>
    <a:firstRow>
      <a:tcTxStyle b="off" i="off">
        <a:font>
          <a:latin typeface="Helvetica Neue"/>
          <a:ea typeface="Helvetica Neue"/>
          <a:cs typeface="Helvetica Neue"/>
        </a:font>
        <a:srgbClr val="FFFFFF"/>
      </a:tcTxStyle>
      <a:tcStyle>
        <a:tcBdr>
          <a:left>
            <a:ln w="12700" cap="flat">
              <a:solidFill>
                <a:schemeClr val="accent2">
                  <a:hueOff val="-487087"/>
                  <a:satOff val="-2686"/>
                  <a:lumOff val="14808"/>
                </a:schemeClr>
              </a:solidFill>
              <a:prstDash val="solid"/>
              <a:miter lim="400000"/>
            </a:ln>
          </a:left>
          <a:right>
            <a:ln w="12700" cap="flat">
              <a:solidFill>
                <a:schemeClr val="accent2">
                  <a:hueOff val="-487087"/>
                  <a:satOff val="-2686"/>
                  <a:lumOff val="14808"/>
                </a:schemeClr>
              </a:solidFill>
              <a:prstDash val="solid"/>
              <a:miter lim="400000"/>
            </a:ln>
          </a:right>
          <a:top>
            <a:ln w="12700" cap="flat">
              <a:solidFill>
                <a:srgbClr val="3C3C1D"/>
              </a:solidFill>
              <a:prstDash val="solid"/>
              <a:miter lim="400000"/>
            </a:ln>
          </a:top>
          <a:bottom>
            <a:ln w="12700" cap="flat">
              <a:solidFill>
                <a:srgbClr val="CBCBCB"/>
              </a:solidFill>
              <a:prstDash val="solid"/>
              <a:miter lim="400000"/>
            </a:ln>
          </a:bottom>
          <a:insideH>
            <a:ln w="12700" cap="flat">
              <a:solidFill>
                <a:srgbClr val="AAA485"/>
              </a:solidFill>
              <a:prstDash val="solid"/>
              <a:miter lim="400000"/>
            </a:ln>
          </a:insideH>
          <a:insideV>
            <a:ln w="12700" cap="flat">
              <a:solidFill>
                <a:schemeClr val="accent2">
                  <a:hueOff val="-487087"/>
                  <a:satOff val="-2686"/>
                  <a:lumOff val="14808"/>
                </a:schemeClr>
              </a:solidFill>
              <a:prstDash val="solid"/>
              <a:miter lim="400000"/>
            </a:ln>
          </a:insideV>
        </a:tcBdr>
        <a:fill>
          <a:solidFill>
            <a:srgbClr val="656839"/>
          </a:solidFill>
        </a:fill>
      </a:tcStyle>
    </a:firstRow>
  </a:tblStyle>
  <a:tblStyle styleId="{CF821DB8-F4EB-4A41-A1BA-3FCAFE7338EE}" styleName="">
    <a:tblBg/>
    <a:wholeTbl>
      <a:tcTxStyle b="off" i="off">
        <a:font>
          <a:latin typeface="Helvetica Neue"/>
          <a:ea typeface="Helvetica Neue"/>
          <a:cs typeface="Helvetica Neue"/>
        </a:font>
        <a:srgbClr val="444444"/>
      </a:tcTxStyle>
      <a:tcStyle>
        <a:tcBdr>
          <a:left>
            <a:ln w="12700" cap="flat">
              <a:noFill/>
              <a:miter lim="400000"/>
            </a:ln>
          </a:left>
          <a:right>
            <a:ln w="12700" cap="flat">
              <a:noFill/>
              <a:miter lim="400000"/>
            </a:ln>
          </a:right>
          <a:top>
            <a:ln w="25400" cap="flat">
              <a:solidFill>
                <a:srgbClr val="C4C6C6"/>
              </a:solidFill>
              <a:prstDash val="solid"/>
              <a:miter lim="400000"/>
            </a:ln>
          </a:top>
          <a:bottom>
            <a:ln w="25400" cap="flat">
              <a:solidFill>
                <a:srgbClr val="C4C6C6"/>
              </a:solidFill>
              <a:prstDash val="solid"/>
              <a:miter lim="400000"/>
            </a:ln>
          </a:bottom>
          <a:insideH>
            <a:ln w="25400" cap="flat">
              <a:solidFill>
                <a:srgbClr val="C4C6C6"/>
              </a:solidFill>
              <a:prstDash val="solid"/>
              <a:miter lim="400000"/>
            </a:ln>
          </a:insideH>
          <a:insideV>
            <a:ln w="12700" cap="flat">
              <a:noFill/>
              <a:miter lim="400000"/>
            </a:ln>
          </a:insideV>
        </a:tcBdr>
        <a:fill>
          <a:solidFill>
            <a:srgbClr val="F1F1F1"/>
          </a:solidFill>
        </a:fill>
      </a:tcStyle>
    </a:wholeTbl>
    <a:band2H>
      <a:tcTxStyle b="def" i="def"/>
      <a:tcStyle>
        <a:tcBdr/>
        <a:fill>
          <a:solidFill>
            <a:srgbClr val="E4E4E0"/>
          </a:solidFill>
        </a:fill>
      </a:tcStyle>
    </a:band2H>
    <a:firstCol>
      <a:tcTxStyle b="off" i="off">
        <a:font>
          <a:latin typeface="Helvetica Neue"/>
          <a:ea typeface="Helvetica Neue"/>
          <a:cs typeface="Helvetica Neue"/>
        </a:font>
        <a:srgbClr val="FFFFFF"/>
      </a:tcTxStyle>
      <a:tcStyle>
        <a:tcBdr>
          <a:left>
            <a:ln w="12700" cap="flat">
              <a:solidFill>
                <a:srgbClr val="515151"/>
              </a:solidFill>
              <a:prstDash val="solid"/>
              <a:miter lim="400000"/>
            </a:ln>
          </a:left>
          <a:right>
            <a:ln w="12700" cap="flat">
              <a:noFill/>
              <a:miter lim="400000"/>
            </a:ln>
          </a:right>
          <a:top>
            <a:ln w="12700" cap="flat">
              <a:solidFill>
                <a:srgbClr val="7D7766"/>
              </a:solidFill>
              <a:prstDash val="solid"/>
              <a:miter lim="400000"/>
            </a:ln>
          </a:top>
          <a:bottom>
            <a:ln w="12700" cap="flat">
              <a:solidFill>
                <a:srgbClr val="7D7766"/>
              </a:solidFill>
              <a:prstDash val="solid"/>
              <a:miter lim="400000"/>
            </a:ln>
          </a:bottom>
          <a:insideH>
            <a:ln w="12700" cap="flat">
              <a:solidFill>
                <a:srgbClr val="7D7766"/>
              </a:solidFill>
              <a:prstDash val="solid"/>
              <a:miter lim="400000"/>
            </a:ln>
          </a:insideH>
          <a:insideV>
            <a:ln w="12700" cap="flat">
              <a:noFill/>
              <a:miter lim="400000"/>
            </a:ln>
          </a:insideV>
        </a:tcBdr>
        <a:fill>
          <a:solidFill>
            <a:srgbClr val="8F8B7E"/>
          </a:solidFill>
        </a:fill>
      </a:tcStyle>
    </a:firstCol>
    <a:lastRow>
      <a:tcTxStyle b="off" i="off">
        <a:font>
          <a:latin typeface="Helvetica Neue"/>
          <a:ea typeface="Helvetica Neue"/>
          <a:cs typeface="Helvetica Neue"/>
        </a:font>
        <a:srgbClr val="444444"/>
      </a:tcTxStyle>
      <a:tcStyle>
        <a:tcBdr>
          <a:left>
            <a:ln w="12700" cap="flat">
              <a:noFill/>
              <a:miter lim="400000"/>
            </a:ln>
          </a:left>
          <a:right>
            <a:ln w="12700" cap="flat">
              <a:noFill/>
              <a:miter lim="400000"/>
            </a:ln>
          </a:right>
          <a:top>
            <a:ln w="25400" cap="flat">
              <a:solidFill>
                <a:srgbClr val="747474"/>
              </a:solidFill>
              <a:prstDash val="solid"/>
              <a:miter lim="400000"/>
            </a:ln>
          </a:top>
          <a:bottom>
            <a:ln w="12700" cap="flat">
              <a:solidFill>
                <a:srgbClr val="515151"/>
              </a:solidFill>
              <a:prstDash val="solid"/>
              <a:miter lim="400000"/>
            </a:ln>
          </a:bottom>
          <a:insideH>
            <a:ln w="12700" cap="flat">
              <a:noFill/>
              <a:miter lim="400000"/>
            </a:ln>
          </a:insideH>
          <a:insideV>
            <a:ln w="12700" cap="flat">
              <a:noFill/>
              <a:miter lim="400000"/>
            </a:ln>
          </a:insideV>
        </a:tcBdr>
        <a:fill>
          <a:solidFill>
            <a:srgbClr val="F1F1F1"/>
          </a:solidFill>
        </a:fill>
      </a:tcStyle>
    </a:lastRow>
    <a:fir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solidFill>
                <a:srgbClr val="515151"/>
              </a:solidFill>
              <a:prstDash val="solid"/>
              <a:miter lim="400000"/>
            </a:ln>
          </a:top>
          <a:bottom>
            <a:ln w="25400" cap="flat">
              <a:solidFill>
                <a:schemeClr val="accent2">
                  <a:hueOff val="-487087"/>
                  <a:satOff val="-2686"/>
                  <a:lumOff val="14808"/>
                </a:schemeClr>
              </a:solidFill>
              <a:prstDash val="solid"/>
              <a:miter lim="400000"/>
            </a:ln>
          </a:bottom>
          <a:insideH>
            <a:ln w="12700" cap="flat">
              <a:noFill/>
              <a:miter lim="400000"/>
            </a:ln>
          </a:insideH>
          <a:insideV>
            <a:ln w="12700" cap="flat">
              <a:noFill/>
              <a:miter lim="400000"/>
            </a:ln>
          </a:insideV>
        </a:tcBdr>
        <a:fill>
          <a:solidFill>
            <a:srgbClr val="5E5A4C"/>
          </a:solidFill>
        </a:fill>
      </a:tcStyle>
    </a:firstRow>
  </a:tblStyle>
  <a:tblStyle styleId="{33BA23B1-9221-436E-865A-0063620EA4FD}" styleName="">
    <a:tblBg/>
    <a:wholeTbl>
      <a:tcTxStyle b="off" i="off">
        <a:font>
          <a:latin typeface="Helvetica Neue"/>
          <a:ea typeface="Helvetica Neue"/>
          <a:cs typeface="Helvetica Neue"/>
        </a:font>
        <a:srgbClr val="444444"/>
      </a:tcTxStyle>
      <a:tcStyle>
        <a:tcBdr>
          <a:left>
            <a:ln w="12700" cap="flat">
              <a:solidFill>
                <a:srgbClr val="747474"/>
              </a:solidFill>
              <a:prstDash val="solid"/>
              <a:miter lim="400000"/>
            </a:ln>
          </a:left>
          <a:right>
            <a:ln w="12700" cap="flat">
              <a:solidFill>
                <a:srgbClr val="747474"/>
              </a:solidFill>
              <a:prstDash val="solid"/>
              <a:miter lim="400000"/>
            </a:ln>
          </a:right>
          <a:top>
            <a:ln w="12700" cap="flat">
              <a:solidFill>
                <a:srgbClr val="747474"/>
              </a:solidFill>
              <a:prstDash val="solid"/>
              <a:miter lim="400000"/>
            </a:ln>
          </a:top>
          <a:bottom>
            <a:ln w="12700" cap="flat">
              <a:solidFill>
                <a:srgbClr val="747474"/>
              </a:solidFill>
              <a:prstDash val="solid"/>
              <a:miter lim="400000"/>
            </a:ln>
          </a:bottom>
          <a:insideH>
            <a:ln w="12700" cap="flat">
              <a:solidFill>
                <a:srgbClr val="747474"/>
              </a:solidFill>
              <a:prstDash val="solid"/>
              <a:miter lim="400000"/>
            </a:ln>
          </a:insideH>
          <a:insideV>
            <a:ln w="12700" cap="flat">
              <a:solidFill>
                <a:srgbClr val="747474"/>
              </a:solidFill>
              <a:prstDash val="solid"/>
              <a:miter lim="400000"/>
            </a:ln>
          </a:insideV>
        </a:tcBdr>
        <a:fill>
          <a:noFill/>
        </a:fill>
      </a:tcStyle>
    </a:wholeTbl>
    <a:band2H>
      <a:tcTxStyle b="def" i="def"/>
      <a:tcStyle>
        <a:tcBdr/>
        <a:fill>
          <a:solidFill>
            <a:srgbClr val="F2F2F2"/>
          </a:solidFill>
        </a:fill>
      </a:tcStyle>
    </a:band2H>
    <a:firstCol>
      <a:tcTxStyle b="off" i="off">
        <a:font>
          <a:latin typeface="Helvetica Neue"/>
          <a:ea typeface="Helvetica Neue"/>
          <a:cs typeface="Helvetica Neue"/>
        </a:font>
        <a:srgbClr val="444444"/>
      </a:tcTxStyle>
      <a:tcStyle>
        <a:tcBdr>
          <a:left>
            <a:ln w="12700" cap="flat">
              <a:solidFill>
                <a:srgbClr val="747474"/>
              </a:solidFill>
              <a:prstDash val="solid"/>
              <a:miter lim="400000"/>
            </a:ln>
          </a:left>
          <a:right>
            <a:ln w="12700" cap="flat">
              <a:solidFill>
                <a:srgbClr val="747474"/>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9E9E9"/>
          </a:solidFill>
        </a:fill>
      </a:tcStyle>
    </a:firstCol>
    <a:lastRow>
      <a:tcTxStyle b="off" i="off">
        <a:font>
          <a:latin typeface="Helvetica Neue"/>
          <a:ea typeface="Helvetica Neue"/>
          <a:cs typeface="Helvetica Neue"/>
        </a:font>
        <a:srgbClr val="444444"/>
      </a:tcTxStyle>
      <a:tcStyle>
        <a:tcBdr>
          <a:left>
            <a:ln w="12700" cap="flat">
              <a:noFill/>
              <a:miter lim="400000"/>
            </a:ln>
          </a:left>
          <a:right>
            <a:ln w="12700" cap="flat">
              <a:noFill/>
              <a:miter lim="400000"/>
            </a:ln>
          </a:right>
          <a:top>
            <a:ln w="12700" cap="flat">
              <a:solidFill>
                <a:srgbClr val="000000"/>
              </a:solidFill>
              <a:prstDash val="solid"/>
              <a:miter lim="400000"/>
            </a:ln>
          </a:top>
          <a:bottom>
            <a:ln w="12700" cap="flat">
              <a:solidFill>
                <a:srgbClr val="747474"/>
              </a:solidFill>
              <a:prstDash val="solid"/>
              <a:miter lim="400000"/>
            </a:ln>
          </a:bottom>
          <a:insideH>
            <a:ln w="12700" cap="flat">
              <a:noFill/>
              <a:miter lim="400000"/>
            </a:ln>
          </a:insideH>
          <a:insideV>
            <a:ln w="12700" cap="flat">
              <a:noFill/>
              <a:miter lim="400000"/>
            </a:ln>
          </a:insideV>
        </a:tcBdr>
        <a:fill>
          <a:solidFill>
            <a:srgbClr val="CBCBCB"/>
          </a:solidFill>
        </a:fill>
      </a:tcStyle>
    </a:lastRow>
    <a:firstRow>
      <a:tcTxStyle b="off" i="off">
        <a:font>
          <a:latin typeface="Helvetica Neue"/>
          <a:ea typeface="Helvetica Neue"/>
          <a:cs typeface="Helvetica Neue"/>
        </a:font>
        <a:srgbClr val="444444"/>
      </a:tcTxStyle>
      <a:tcStyle>
        <a:tcBdr>
          <a:left>
            <a:ln w="12700" cap="flat">
              <a:noFill/>
              <a:miter lim="400000"/>
            </a:ln>
          </a:left>
          <a:right>
            <a:ln w="12700" cap="flat">
              <a:noFill/>
              <a:miter lim="400000"/>
            </a:ln>
          </a:right>
          <a:top>
            <a:ln w="12700" cap="flat">
              <a:solidFill>
                <a:srgbClr val="747474"/>
              </a:solidFill>
              <a:prstDash val="solid"/>
              <a:miter lim="400000"/>
            </a:ln>
          </a:top>
          <a:bottom>
            <a:ln w="12700" cap="flat">
              <a:solidFill>
                <a:srgbClr val="747474"/>
              </a:solidFill>
              <a:prstDash val="solid"/>
              <a:miter lim="400000"/>
            </a:ln>
          </a:bottom>
          <a:insideH>
            <a:ln w="12700" cap="flat">
              <a:noFill/>
              <a:miter lim="400000"/>
            </a:ln>
          </a:insideH>
          <a:insideV>
            <a:ln w="12700" cap="flat">
              <a:noFill/>
              <a:miter lim="400000"/>
            </a:ln>
          </a:insideV>
        </a:tcBdr>
        <a:fill>
          <a:solidFill>
            <a:srgbClr val="CBCBCB"/>
          </a:solidFill>
        </a:fill>
      </a:tcStyle>
    </a:firstRow>
  </a:tblStyle>
  <a:tblStyle styleId="{2708684C-4D16-4618-839F-0558EEFCDFE6}" styleName="">
    <a:tblBg/>
    <a:wholeTbl>
      <a:tcTxStyle b="off" i="off">
        <a:font>
          <a:latin typeface="Helvetica Neue"/>
          <a:ea typeface="Helvetica Neue"/>
          <a:cs typeface="Helvetica Neue"/>
        </a:font>
        <a:srgbClr val="777777"/>
      </a:tcTxStyle>
      <a:tcStyle>
        <a:tcBdr>
          <a:left>
            <a:ln w="12700" cap="flat">
              <a:solidFill>
                <a:srgbClr val="C9C9C9"/>
              </a:solidFill>
              <a:prstDash val="solid"/>
              <a:miter lim="400000"/>
            </a:ln>
          </a:left>
          <a:right>
            <a:ln w="12700" cap="flat">
              <a:solidFill>
                <a:srgbClr val="C9C9C9"/>
              </a:solidFill>
              <a:prstDash val="solid"/>
              <a:miter lim="400000"/>
            </a:ln>
          </a:right>
          <a:top>
            <a:ln w="12700" cap="flat">
              <a:solidFill>
                <a:srgbClr val="525252"/>
              </a:solidFill>
              <a:custDash>
                <a:ds d="200000" sp="200000"/>
              </a:custDash>
              <a:miter lim="400000"/>
            </a:ln>
          </a:top>
          <a:bottom>
            <a:ln w="12700" cap="flat">
              <a:solidFill>
                <a:srgbClr val="525252"/>
              </a:solidFill>
              <a:custDash>
                <a:ds d="200000" sp="200000"/>
              </a:custDash>
              <a:miter lim="400000"/>
            </a:ln>
          </a:bottom>
          <a:insideH>
            <a:ln w="12700" cap="flat">
              <a:solidFill>
                <a:srgbClr val="525252"/>
              </a:solidFill>
              <a:custDash>
                <a:ds d="200000" sp="200000"/>
              </a:custDash>
              <a:miter lim="400000"/>
            </a:ln>
          </a:insideH>
          <a:insideV>
            <a:ln w="12700" cap="flat">
              <a:solidFill>
                <a:srgbClr val="C9C9C9"/>
              </a:solidFill>
              <a:prstDash val="solid"/>
              <a:miter lim="400000"/>
            </a:ln>
          </a:insideV>
        </a:tcBdr>
        <a:fill>
          <a:noFill/>
        </a:fill>
      </a:tcStyle>
    </a:wholeTbl>
    <a:band2H>
      <a:tcTxStyle b="def" i="def"/>
      <a:tcStyle>
        <a:tcBdr/>
        <a:fill>
          <a:solidFill>
            <a:srgbClr val="D2D2D2">
              <a:alpha val="30000"/>
            </a:srgbClr>
          </a:solidFill>
        </a:fill>
      </a:tcStyle>
    </a:band2H>
    <a:firstCol>
      <a:tcTxStyle b="off" i="off">
        <a:font>
          <a:latin typeface="Helvetica Neue Medium"/>
          <a:ea typeface="Helvetica Neue Medium"/>
          <a:cs typeface="Helvetica Neue Medium"/>
        </a:font>
        <a:srgbClr val="555555"/>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C9C9C9"/>
              </a:solidFill>
              <a:prstDash val="solid"/>
              <a:miter lim="400000"/>
            </a:ln>
          </a:top>
          <a:bottom>
            <a:ln w="12700" cap="flat">
              <a:solidFill>
                <a:srgbClr val="C9C9C9"/>
              </a:solidFill>
              <a:prstDash val="solid"/>
              <a:miter lim="400000"/>
            </a:ln>
          </a:bottom>
          <a:insideH>
            <a:ln w="12700" cap="flat">
              <a:solidFill>
                <a:srgbClr val="C9C9C9"/>
              </a:solidFill>
              <a:prstDash val="solid"/>
              <a:miter lim="400000"/>
            </a:ln>
          </a:insideH>
          <a:insideV>
            <a:ln w="12700" cap="flat">
              <a:solidFill>
                <a:srgbClr val="C9C9C9"/>
              </a:solidFill>
              <a:prstDash val="solid"/>
              <a:miter lim="400000"/>
            </a:ln>
          </a:insideV>
        </a:tcBdr>
        <a:fill>
          <a:noFill/>
        </a:fill>
      </a:tcStyle>
    </a:firstCol>
    <a:lastRow>
      <a:tcTxStyle b="off" i="off">
        <a:font>
          <a:latin typeface="Helvetica Neue Medium"/>
          <a:ea typeface="Helvetica Neue Medium"/>
          <a:cs typeface="Helvetica Neue Medium"/>
        </a:font>
        <a:srgbClr val="555555"/>
      </a:tcTxStyle>
      <a:tcStyle>
        <a:tcBdr>
          <a:left>
            <a:ln w="12700" cap="flat">
              <a:solidFill>
                <a:srgbClr val="C9C9C9"/>
              </a:solidFill>
              <a:prstDash val="solid"/>
              <a:miter lim="400000"/>
            </a:ln>
          </a:left>
          <a:right>
            <a:ln w="12700" cap="flat">
              <a:solidFill>
                <a:srgbClr val="C9C9C9"/>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C9C9C9"/>
              </a:solidFill>
              <a:prstDash val="solid"/>
              <a:miter lim="400000"/>
            </a:ln>
          </a:insideH>
          <a:insideV>
            <a:ln w="12700" cap="flat">
              <a:solidFill>
                <a:srgbClr val="C9C9C9"/>
              </a:solidFill>
              <a:prstDash val="solid"/>
              <a:miter lim="400000"/>
            </a:ln>
          </a:insideV>
        </a:tcBdr>
        <a:fill>
          <a:noFill/>
        </a:fill>
      </a:tcStyle>
    </a:lastRow>
    <a:firstRow>
      <a:tcTxStyle b="off" i="off">
        <a:font>
          <a:latin typeface="Helvetica Neue Medium"/>
          <a:ea typeface="Helvetica Neue Medium"/>
          <a:cs typeface="Helvetica Neue Medium"/>
        </a:font>
        <a:srgbClr val="555555"/>
      </a:tcTxStyle>
      <a:tcStyle>
        <a:tcBdr>
          <a:left>
            <a:ln w="12700" cap="flat">
              <a:solidFill>
                <a:srgbClr val="C9C9C9"/>
              </a:solidFill>
              <a:prstDash val="solid"/>
              <a:miter lim="400000"/>
            </a:ln>
          </a:left>
          <a:right>
            <a:ln w="12700" cap="flat">
              <a:solidFill>
                <a:srgbClr val="C9C9C9"/>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C9C9C9"/>
              </a:solidFill>
              <a:prstDash val="solid"/>
              <a:miter lim="400000"/>
            </a:ln>
          </a:insideH>
          <a:insideV>
            <a:ln w="12700" cap="flat">
              <a:solidFill>
                <a:srgbClr val="C9C9C9"/>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44" name="Shape 144"/>
          <p:cNvSpPr/>
          <p:nvPr>
            <p:ph type="sldImg"/>
          </p:nvPr>
        </p:nvSpPr>
        <p:spPr>
          <a:xfrm>
            <a:off x="1143000" y="685800"/>
            <a:ext cx="4572000" cy="3429000"/>
          </a:xfrm>
          <a:prstGeom prst="rect">
            <a:avLst/>
          </a:prstGeom>
        </p:spPr>
        <p:txBody>
          <a:bodyPr/>
          <a:lstStyle/>
          <a:p>
            <a:pPr/>
          </a:p>
        </p:txBody>
      </p:sp>
      <p:sp>
        <p:nvSpPr>
          <p:cNvPr id="145" name="Shape 145"/>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0" showMasterPhAnim="1">
  <p:cSld name="Title">
    <p:spTree>
      <p:nvGrpSpPr>
        <p:cNvPr id="1" name=""/>
        <p:cNvGrpSpPr/>
        <p:nvPr/>
      </p:nvGrpSpPr>
      <p:grpSpPr>
        <a:xfrm>
          <a:off x="0" y="0"/>
          <a:ext cx="0" cy="0"/>
          <a:chOff x="0" y="0"/>
          <a:chExt cx="0" cy="0"/>
        </a:xfrm>
      </p:grpSpPr>
      <p:sp>
        <p:nvSpPr>
          <p:cNvPr id="12" name="Line"/>
          <p:cNvSpPr/>
          <p:nvPr/>
        </p:nvSpPr>
        <p:spPr>
          <a:xfrm>
            <a:off x="1066800" y="6680200"/>
            <a:ext cx="22252676" cy="182"/>
          </a:xfrm>
          <a:prstGeom prst="line">
            <a:avLst/>
          </a:prstGeom>
          <a:ln w="12700">
            <a:solidFill>
              <a:srgbClr val="9A9A9A"/>
            </a:solidFill>
            <a:miter lim="400000"/>
          </a:ln>
        </p:spPr>
        <p:txBody>
          <a:bodyPr lIns="50800" tIns="50800" rIns="50800" bIns="50800" anchor="ctr"/>
          <a:lstStyle/>
          <a:p>
            <a:pPr defTabSz="457200">
              <a:spcBef>
                <a:spcPts val="0"/>
              </a:spcBef>
              <a:defRPr sz="1200">
                <a:solidFill>
                  <a:srgbClr val="000000"/>
                </a:solidFill>
                <a:latin typeface="Helvetica"/>
                <a:ea typeface="Helvetica"/>
                <a:cs typeface="Helvetica"/>
                <a:sym typeface="Helvetica"/>
              </a:defRPr>
            </a:pPr>
          </a:p>
        </p:txBody>
      </p:sp>
      <p:sp>
        <p:nvSpPr>
          <p:cNvPr id="13" name="Title Text"/>
          <p:cNvSpPr txBox="1"/>
          <p:nvPr>
            <p:ph type="title"/>
          </p:nvPr>
        </p:nvSpPr>
        <p:spPr>
          <a:xfrm>
            <a:off x="1066800" y="1854200"/>
            <a:ext cx="22237700" cy="4470400"/>
          </a:xfrm>
          <a:prstGeom prst="rect">
            <a:avLst/>
          </a:prstGeom>
        </p:spPr>
        <p:txBody>
          <a:bodyPr/>
          <a:lstStyle/>
          <a:p>
            <a:pPr/>
            <a:r>
              <a:t>Title Text</a:t>
            </a:r>
          </a:p>
        </p:txBody>
      </p:sp>
      <p:sp>
        <p:nvSpPr>
          <p:cNvPr id="14" name="Body Level One…"/>
          <p:cNvSpPr txBox="1"/>
          <p:nvPr>
            <p:ph type="body" sz="quarter" idx="1"/>
          </p:nvPr>
        </p:nvSpPr>
        <p:spPr>
          <a:xfrm>
            <a:off x="1066800" y="7048500"/>
            <a:ext cx="22237700" cy="1435100"/>
          </a:xfrm>
          <a:prstGeom prst="rect">
            <a:avLst/>
          </a:prstGeom>
        </p:spPr>
        <p:txBody>
          <a:bodyPr/>
          <a:lstStyle>
            <a:lvl1pPr marL="0" indent="0">
              <a:spcBef>
                <a:spcPts val="0"/>
              </a:spcBef>
              <a:buSzTx/>
              <a:buFontTx/>
              <a:buNone/>
              <a:defRPr sz="4000">
                <a:solidFill>
                  <a:srgbClr val="000000"/>
                </a:solidFill>
                <a:latin typeface="+mn-lt"/>
                <a:ea typeface="+mn-ea"/>
                <a:cs typeface="+mn-cs"/>
                <a:sym typeface="Times New Roman"/>
              </a:defRPr>
            </a:lvl1pPr>
            <a:lvl2pPr marL="0" indent="0">
              <a:spcBef>
                <a:spcPts val="0"/>
              </a:spcBef>
              <a:buSzTx/>
              <a:buFontTx/>
              <a:buNone/>
              <a:defRPr sz="4000">
                <a:solidFill>
                  <a:srgbClr val="000000"/>
                </a:solidFill>
                <a:latin typeface="+mn-lt"/>
                <a:ea typeface="+mn-ea"/>
                <a:cs typeface="+mn-cs"/>
                <a:sym typeface="Times New Roman"/>
              </a:defRPr>
            </a:lvl2pPr>
            <a:lvl3pPr marL="0" indent="0">
              <a:spcBef>
                <a:spcPts val="0"/>
              </a:spcBef>
              <a:buSzTx/>
              <a:buFontTx/>
              <a:buNone/>
              <a:defRPr sz="4000">
                <a:solidFill>
                  <a:srgbClr val="000000"/>
                </a:solidFill>
                <a:latin typeface="+mn-lt"/>
                <a:ea typeface="+mn-ea"/>
                <a:cs typeface="+mn-cs"/>
                <a:sym typeface="Times New Roman"/>
              </a:defRPr>
            </a:lvl3pPr>
            <a:lvl4pPr marL="0" indent="0">
              <a:spcBef>
                <a:spcPts val="0"/>
              </a:spcBef>
              <a:buSzTx/>
              <a:buFontTx/>
              <a:buNone/>
              <a:defRPr sz="4000">
                <a:solidFill>
                  <a:srgbClr val="000000"/>
                </a:solidFill>
                <a:latin typeface="+mn-lt"/>
                <a:ea typeface="+mn-ea"/>
                <a:cs typeface="+mn-cs"/>
                <a:sym typeface="Times New Roman"/>
              </a:defRPr>
            </a:lvl4pPr>
            <a:lvl5pPr marL="0" indent="0">
              <a:spcBef>
                <a:spcPts val="0"/>
              </a:spcBef>
              <a:buSzTx/>
              <a:buFontTx/>
              <a:buNone/>
              <a:defRPr sz="4000">
                <a:solidFill>
                  <a:srgbClr val="000000"/>
                </a:solidFill>
                <a:latin typeface="+mn-lt"/>
                <a:ea typeface="+mn-ea"/>
                <a:cs typeface="+mn-cs"/>
                <a:sym typeface="Times New Roman"/>
              </a:defRPr>
            </a:lvl5pPr>
          </a:lstStyle>
          <a:p>
            <a:pPr/>
            <a:r>
              <a:t>Body Level One</a:t>
            </a:r>
          </a:p>
          <a:p>
            <a:pPr lvl="1"/>
            <a:r>
              <a:t>Body Level Two</a:t>
            </a:r>
          </a:p>
          <a:p>
            <a:pPr lvl="2"/>
            <a:r>
              <a:t>Body Level Three</a:t>
            </a:r>
          </a:p>
          <a:p>
            <a:pPr lvl="3"/>
            <a:r>
              <a:t>Body Level Four</a:t>
            </a:r>
          </a:p>
          <a:p>
            <a:pPr lvl="4"/>
            <a:r>
              <a:t>Body Level Five</a:t>
            </a:r>
          </a:p>
        </p:txBody>
      </p:sp>
      <p:sp>
        <p:nvSpPr>
          <p:cNvPr id="1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Bullets">
    <p:spTree>
      <p:nvGrpSpPr>
        <p:cNvPr id="1" name=""/>
        <p:cNvGrpSpPr/>
        <p:nvPr/>
      </p:nvGrpSpPr>
      <p:grpSpPr>
        <a:xfrm>
          <a:off x="0" y="0"/>
          <a:ext cx="0" cy="0"/>
          <a:chOff x="0" y="0"/>
          <a:chExt cx="0" cy="0"/>
        </a:xfrm>
      </p:grpSpPr>
      <p:sp>
        <p:nvSpPr>
          <p:cNvPr id="100" name="Body Level One…"/>
          <p:cNvSpPr txBox="1"/>
          <p:nvPr>
            <p:ph type="body" idx="1"/>
          </p:nvPr>
        </p:nvSpPr>
        <p:spPr>
          <a:xfrm>
            <a:off x="1663700" y="1244600"/>
            <a:ext cx="21031200" cy="112014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10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Photo - 3 Up">
    <p:spTree>
      <p:nvGrpSpPr>
        <p:cNvPr id="1" name=""/>
        <p:cNvGrpSpPr/>
        <p:nvPr/>
      </p:nvGrpSpPr>
      <p:grpSpPr>
        <a:xfrm>
          <a:off x="0" y="0"/>
          <a:ext cx="0" cy="0"/>
          <a:chOff x="0" y="0"/>
          <a:chExt cx="0" cy="0"/>
        </a:xfrm>
      </p:grpSpPr>
      <p:sp>
        <p:nvSpPr>
          <p:cNvPr id="108" name="Line"/>
          <p:cNvSpPr/>
          <p:nvPr/>
        </p:nvSpPr>
        <p:spPr>
          <a:xfrm flipH="1">
            <a:off x="15811739" y="711200"/>
            <a:ext cx="1" cy="11143606"/>
          </a:xfrm>
          <a:prstGeom prst="line">
            <a:avLst/>
          </a:prstGeom>
          <a:ln w="12700">
            <a:solidFill>
              <a:srgbClr val="9A9A9A"/>
            </a:solidFill>
            <a:miter lim="400000"/>
          </a:ln>
        </p:spPr>
        <p:txBody>
          <a:bodyPr lIns="50800" tIns="50800" rIns="50800" bIns="50800" anchor="ctr"/>
          <a:lstStyle/>
          <a:p>
            <a:pPr defTabSz="457200">
              <a:spcBef>
                <a:spcPts val="0"/>
              </a:spcBef>
              <a:defRPr sz="1200">
                <a:solidFill>
                  <a:srgbClr val="000000"/>
                </a:solidFill>
                <a:latin typeface="Helvetica"/>
                <a:ea typeface="Helvetica"/>
                <a:cs typeface="Helvetica"/>
                <a:sym typeface="Helvetica"/>
              </a:defRPr>
            </a:pPr>
          </a:p>
        </p:txBody>
      </p:sp>
      <p:sp>
        <p:nvSpPr>
          <p:cNvPr id="109" name="Line"/>
          <p:cNvSpPr/>
          <p:nvPr/>
        </p:nvSpPr>
        <p:spPr>
          <a:xfrm>
            <a:off x="15811500" y="6277570"/>
            <a:ext cx="7763085" cy="1"/>
          </a:xfrm>
          <a:prstGeom prst="line">
            <a:avLst/>
          </a:prstGeom>
          <a:ln w="12700">
            <a:solidFill>
              <a:srgbClr val="9A9A9A"/>
            </a:solidFill>
            <a:miter lim="400000"/>
          </a:ln>
        </p:spPr>
        <p:txBody>
          <a:bodyPr lIns="50800" tIns="50800" rIns="50800" bIns="50800" anchor="ctr"/>
          <a:lstStyle/>
          <a:p>
            <a:pPr defTabSz="457200">
              <a:spcBef>
                <a:spcPts val="0"/>
              </a:spcBef>
              <a:defRPr sz="1200">
                <a:solidFill>
                  <a:srgbClr val="000000"/>
                </a:solidFill>
                <a:latin typeface="Helvetica"/>
                <a:ea typeface="Helvetica"/>
                <a:cs typeface="Helvetica"/>
                <a:sym typeface="Helvetica"/>
              </a:defRPr>
            </a:pPr>
          </a:p>
        </p:txBody>
      </p:sp>
      <p:sp>
        <p:nvSpPr>
          <p:cNvPr id="110" name="bridge over river with city buildings in the background"/>
          <p:cNvSpPr/>
          <p:nvPr>
            <p:ph type="pic" sz="quarter" idx="21"/>
          </p:nvPr>
        </p:nvSpPr>
        <p:spPr>
          <a:xfrm>
            <a:off x="15930593" y="6423034"/>
            <a:ext cx="9151185" cy="6108701"/>
          </a:xfrm>
          <a:prstGeom prst="rect">
            <a:avLst/>
          </a:prstGeom>
        </p:spPr>
        <p:txBody>
          <a:bodyPr lIns="91439" tIns="45719" rIns="91439" bIns="45719">
            <a:noAutofit/>
          </a:bodyPr>
          <a:lstStyle/>
          <a:p>
            <a:pPr/>
          </a:p>
        </p:txBody>
      </p:sp>
      <p:sp>
        <p:nvSpPr>
          <p:cNvPr id="111" name="row of blue gondolas with Venice in the background"/>
          <p:cNvSpPr/>
          <p:nvPr>
            <p:ph type="pic" sz="half" idx="22"/>
          </p:nvPr>
        </p:nvSpPr>
        <p:spPr>
          <a:xfrm>
            <a:off x="15900400" y="-152400"/>
            <a:ext cx="7785100" cy="11595101"/>
          </a:xfrm>
          <a:prstGeom prst="rect">
            <a:avLst/>
          </a:prstGeom>
        </p:spPr>
        <p:txBody>
          <a:bodyPr lIns="91439" tIns="45719" rIns="91439" bIns="45719">
            <a:noAutofit/>
          </a:bodyPr>
          <a:lstStyle/>
          <a:p>
            <a:pPr/>
          </a:p>
        </p:txBody>
      </p:sp>
      <p:sp>
        <p:nvSpPr>
          <p:cNvPr id="112" name="aerial view of an old city in Italy"/>
          <p:cNvSpPr/>
          <p:nvPr>
            <p:ph type="pic" idx="23"/>
          </p:nvPr>
        </p:nvSpPr>
        <p:spPr>
          <a:xfrm>
            <a:off x="622300" y="711200"/>
            <a:ext cx="15544800" cy="11328400"/>
          </a:xfrm>
          <a:prstGeom prst="rect">
            <a:avLst/>
          </a:prstGeom>
        </p:spPr>
        <p:txBody>
          <a:bodyPr lIns="91439" tIns="45719" rIns="91439" bIns="45719">
            <a:noAutofit/>
          </a:bodyPr>
          <a:lstStyle/>
          <a:p>
            <a:pPr/>
          </a:p>
        </p:txBody>
      </p:sp>
      <p:sp>
        <p:nvSpPr>
          <p:cNvPr id="113" name="Body Level One…"/>
          <p:cNvSpPr txBox="1"/>
          <p:nvPr>
            <p:ph type="body" sz="quarter" idx="1"/>
          </p:nvPr>
        </p:nvSpPr>
        <p:spPr>
          <a:xfrm>
            <a:off x="977900" y="12179300"/>
            <a:ext cx="14579600" cy="1320800"/>
          </a:xfrm>
          <a:prstGeom prst="rect">
            <a:avLst/>
          </a:prstGeom>
        </p:spPr>
        <p:txBody>
          <a:bodyPr/>
          <a:lstStyle>
            <a:lvl1pPr marL="0" indent="0">
              <a:spcBef>
                <a:spcPts val="0"/>
              </a:spcBef>
              <a:buSzTx/>
              <a:buFontTx/>
              <a:buNone/>
              <a:defRPr sz="4000">
                <a:solidFill>
                  <a:srgbClr val="000000"/>
                </a:solidFill>
                <a:latin typeface="+mn-lt"/>
                <a:ea typeface="+mn-ea"/>
                <a:cs typeface="+mn-cs"/>
                <a:sym typeface="Times New Roman"/>
              </a:defRPr>
            </a:lvl1pPr>
            <a:lvl2pPr marL="0" indent="0">
              <a:spcBef>
                <a:spcPts val="0"/>
              </a:spcBef>
              <a:buSzTx/>
              <a:buFontTx/>
              <a:buNone/>
              <a:defRPr sz="4000">
                <a:solidFill>
                  <a:srgbClr val="000000"/>
                </a:solidFill>
                <a:latin typeface="+mn-lt"/>
                <a:ea typeface="+mn-ea"/>
                <a:cs typeface="+mn-cs"/>
                <a:sym typeface="Times New Roman"/>
              </a:defRPr>
            </a:lvl2pPr>
            <a:lvl3pPr marL="0" indent="0">
              <a:spcBef>
                <a:spcPts val="0"/>
              </a:spcBef>
              <a:buSzTx/>
              <a:buFontTx/>
              <a:buNone/>
              <a:defRPr sz="4000">
                <a:solidFill>
                  <a:srgbClr val="000000"/>
                </a:solidFill>
                <a:latin typeface="+mn-lt"/>
                <a:ea typeface="+mn-ea"/>
                <a:cs typeface="+mn-cs"/>
                <a:sym typeface="Times New Roman"/>
              </a:defRPr>
            </a:lvl3pPr>
            <a:lvl4pPr marL="0" indent="0">
              <a:spcBef>
                <a:spcPts val="0"/>
              </a:spcBef>
              <a:buSzTx/>
              <a:buFontTx/>
              <a:buNone/>
              <a:defRPr sz="4000">
                <a:solidFill>
                  <a:srgbClr val="000000"/>
                </a:solidFill>
                <a:latin typeface="+mn-lt"/>
                <a:ea typeface="+mn-ea"/>
                <a:cs typeface="+mn-cs"/>
                <a:sym typeface="Times New Roman"/>
              </a:defRPr>
            </a:lvl4pPr>
            <a:lvl5pPr marL="0" indent="0">
              <a:spcBef>
                <a:spcPts val="0"/>
              </a:spcBef>
              <a:buSzTx/>
              <a:buFontTx/>
              <a:buNone/>
              <a:defRPr sz="4000">
                <a:solidFill>
                  <a:srgbClr val="000000"/>
                </a:solidFill>
                <a:latin typeface="+mn-lt"/>
                <a:ea typeface="+mn-ea"/>
                <a:cs typeface="+mn-cs"/>
                <a:sym typeface="Times New Roman"/>
              </a:defRPr>
            </a:lvl5pPr>
          </a:lstStyle>
          <a:p>
            <a:pPr/>
            <a:r>
              <a:t>Body Level One</a:t>
            </a:r>
          </a:p>
          <a:p>
            <a:pPr lvl="1"/>
            <a:r>
              <a:t>Body Level Two</a:t>
            </a:r>
          </a:p>
          <a:p>
            <a:pPr lvl="2"/>
            <a:r>
              <a:t>Body Level Three</a:t>
            </a:r>
          </a:p>
          <a:p>
            <a:pPr lvl="3"/>
            <a:r>
              <a:t>Body Level Four</a:t>
            </a:r>
          </a:p>
          <a:p>
            <a:pPr lvl="4"/>
            <a:r>
              <a:t>Body Level Five</a:t>
            </a:r>
          </a:p>
        </p:txBody>
      </p:sp>
      <p:sp>
        <p:nvSpPr>
          <p:cNvPr id="11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Quote">
    <p:spTree>
      <p:nvGrpSpPr>
        <p:cNvPr id="1" name=""/>
        <p:cNvGrpSpPr/>
        <p:nvPr/>
      </p:nvGrpSpPr>
      <p:grpSpPr>
        <a:xfrm>
          <a:off x="0" y="0"/>
          <a:ext cx="0" cy="0"/>
          <a:chOff x="0" y="0"/>
          <a:chExt cx="0" cy="0"/>
        </a:xfrm>
      </p:grpSpPr>
      <p:sp>
        <p:nvSpPr>
          <p:cNvPr id="121" name="–Johnny Appleseed"/>
          <p:cNvSpPr txBox="1"/>
          <p:nvPr>
            <p:ph type="body" sz="quarter" idx="21"/>
          </p:nvPr>
        </p:nvSpPr>
        <p:spPr>
          <a:xfrm>
            <a:off x="2387600" y="8953500"/>
            <a:ext cx="19621500" cy="647700"/>
          </a:xfrm>
          <a:prstGeom prst="rect">
            <a:avLst/>
          </a:prstGeom>
        </p:spPr>
        <p:txBody>
          <a:bodyPr>
            <a:spAutoFit/>
          </a:bodyPr>
          <a:lstStyle>
            <a:lvl1pPr marL="0" indent="0" algn="ctr" defTabSz="647700">
              <a:spcBef>
                <a:spcPts val="0"/>
              </a:spcBef>
              <a:buSzTx/>
              <a:buFontTx/>
              <a:buNone/>
              <a:defRPr sz="3600">
                <a:solidFill>
                  <a:srgbClr val="000000"/>
                </a:solidFill>
                <a:latin typeface="Helvetica Neue Medium"/>
                <a:ea typeface="Helvetica Neue Medium"/>
                <a:cs typeface="Helvetica Neue Medium"/>
                <a:sym typeface="Helvetica Neue Medium"/>
              </a:defRPr>
            </a:lvl1pPr>
          </a:lstStyle>
          <a:p>
            <a:pPr/>
            <a:r>
              <a:t>–Johnny Appleseed</a:t>
            </a:r>
          </a:p>
        </p:txBody>
      </p:sp>
      <p:sp>
        <p:nvSpPr>
          <p:cNvPr id="122" name="“Type a quote here.”"/>
          <p:cNvSpPr txBox="1"/>
          <p:nvPr>
            <p:ph type="body" sz="quarter" idx="22"/>
          </p:nvPr>
        </p:nvSpPr>
        <p:spPr>
          <a:xfrm>
            <a:off x="2387600" y="6061864"/>
            <a:ext cx="19621500" cy="944572"/>
          </a:xfrm>
          <a:prstGeom prst="rect">
            <a:avLst/>
          </a:prstGeom>
        </p:spPr>
        <p:txBody>
          <a:bodyPr anchor="ctr">
            <a:spAutoFit/>
          </a:bodyPr>
          <a:lstStyle>
            <a:lvl1pPr marL="0" indent="0" algn="ctr" defTabSz="647700">
              <a:spcBef>
                <a:spcPts val="3400"/>
              </a:spcBef>
              <a:buSzTx/>
              <a:buFontTx/>
              <a:buNone/>
              <a:defRPr sz="5600"/>
            </a:lvl1pPr>
          </a:lstStyle>
          <a:p>
            <a:pPr/>
            <a:r>
              <a:t>“Type a quote here.”</a:t>
            </a:r>
          </a:p>
        </p:txBody>
      </p:sp>
      <p:sp>
        <p:nvSpPr>
          <p:cNvPr id="12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Photo">
    <p:spTree>
      <p:nvGrpSpPr>
        <p:cNvPr id="1" name=""/>
        <p:cNvGrpSpPr/>
        <p:nvPr/>
      </p:nvGrpSpPr>
      <p:grpSpPr>
        <a:xfrm>
          <a:off x="0" y="0"/>
          <a:ext cx="0" cy="0"/>
          <a:chOff x="0" y="0"/>
          <a:chExt cx="0" cy="0"/>
        </a:xfrm>
      </p:grpSpPr>
      <p:sp>
        <p:nvSpPr>
          <p:cNvPr id="130" name="aerial view of an old city in Italy"/>
          <p:cNvSpPr/>
          <p:nvPr>
            <p:ph type="pic" idx="21"/>
          </p:nvPr>
        </p:nvSpPr>
        <p:spPr>
          <a:xfrm>
            <a:off x="-12700" y="-25400"/>
            <a:ext cx="24384000" cy="17774328"/>
          </a:xfrm>
          <a:prstGeom prst="rect">
            <a:avLst/>
          </a:prstGeom>
        </p:spPr>
        <p:txBody>
          <a:bodyPr lIns="91439" tIns="45719" rIns="91439" bIns="45719">
            <a:noAutofit/>
          </a:bodyPr>
          <a:lstStyle/>
          <a:p>
            <a:pPr/>
          </a:p>
        </p:txBody>
      </p:sp>
      <p:sp>
        <p:nvSpPr>
          <p:cNvPr id="1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Blank">
    <p:spTree>
      <p:nvGrpSpPr>
        <p:cNvPr id="1" name=""/>
        <p:cNvGrpSpPr/>
        <p:nvPr/>
      </p:nvGrpSpPr>
      <p:grpSpPr>
        <a:xfrm>
          <a:off x="0" y="0"/>
          <a:ext cx="0" cy="0"/>
          <a:chOff x="0" y="0"/>
          <a:chExt cx="0" cy="0"/>
        </a:xfrm>
      </p:grpSpPr>
      <p:sp>
        <p:nvSpPr>
          <p:cNvPr id="13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Photo - Horizontal">
    <p:spTree>
      <p:nvGrpSpPr>
        <p:cNvPr id="1" name=""/>
        <p:cNvGrpSpPr/>
        <p:nvPr/>
      </p:nvGrpSpPr>
      <p:grpSpPr>
        <a:xfrm>
          <a:off x="0" y="0"/>
          <a:ext cx="0" cy="0"/>
          <a:chOff x="0" y="0"/>
          <a:chExt cx="0" cy="0"/>
        </a:xfrm>
      </p:grpSpPr>
      <p:sp>
        <p:nvSpPr>
          <p:cNvPr id="22" name="Line"/>
          <p:cNvSpPr/>
          <p:nvPr/>
        </p:nvSpPr>
        <p:spPr>
          <a:xfrm>
            <a:off x="14147800" y="11214100"/>
            <a:ext cx="0" cy="2000430"/>
          </a:xfrm>
          <a:prstGeom prst="line">
            <a:avLst/>
          </a:prstGeom>
          <a:ln w="12700">
            <a:solidFill>
              <a:srgbClr val="9A9A9A"/>
            </a:solidFill>
            <a:miter lim="400000"/>
          </a:ln>
        </p:spPr>
        <p:txBody>
          <a:bodyPr lIns="50800" tIns="50800" rIns="50800" bIns="50800" anchor="ctr"/>
          <a:lstStyle/>
          <a:p>
            <a:pPr defTabSz="457200">
              <a:spcBef>
                <a:spcPts val="0"/>
              </a:spcBef>
              <a:defRPr sz="1200">
                <a:solidFill>
                  <a:srgbClr val="000000"/>
                </a:solidFill>
                <a:latin typeface="Helvetica"/>
                <a:ea typeface="Helvetica"/>
                <a:cs typeface="Helvetica"/>
                <a:sym typeface="Helvetica"/>
              </a:defRPr>
            </a:pPr>
          </a:p>
        </p:txBody>
      </p:sp>
      <p:sp>
        <p:nvSpPr>
          <p:cNvPr id="23" name="partial view looking up at the Colosseum under a blue sky"/>
          <p:cNvSpPr/>
          <p:nvPr>
            <p:ph type="pic" idx="21"/>
          </p:nvPr>
        </p:nvSpPr>
        <p:spPr>
          <a:xfrm>
            <a:off x="-88900" y="-38100"/>
            <a:ext cx="35966400" cy="21882100"/>
          </a:xfrm>
          <a:prstGeom prst="rect">
            <a:avLst/>
          </a:prstGeom>
        </p:spPr>
        <p:txBody>
          <a:bodyPr lIns="91439" tIns="45719" rIns="91439" bIns="45719">
            <a:noAutofit/>
          </a:bodyPr>
          <a:lstStyle/>
          <a:p>
            <a:pPr/>
          </a:p>
        </p:txBody>
      </p:sp>
      <p:sp>
        <p:nvSpPr>
          <p:cNvPr id="24" name="Title Text"/>
          <p:cNvSpPr txBox="1"/>
          <p:nvPr>
            <p:ph type="title"/>
          </p:nvPr>
        </p:nvSpPr>
        <p:spPr>
          <a:xfrm>
            <a:off x="2641600" y="10947400"/>
            <a:ext cx="10858500" cy="2387600"/>
          </a:xfrm>
          <a:prstGeom prst="rect">
            <a:avLst/>
          </a:prstGeom>
        </p:spPr>
        <p:txBody>
          <a:bodyPr anchor="ctr"/>
          <a:lstStyle>
            <a:lvl1pPr>
              <a:defRPr sz="6000"/>
            </a:lvl1pPr>
          </a:lstStyle>
          <a:p>
            <a:pPr/>
            <a:r>
              <a:t>Title Text</a:t>
            </a:r>
          </a:p>
        </p:txBody>
      </p:sp>
      <p:sp>
        <p:nvSpPr>
          <p:cNvPr id="25" name="Body Level One…"/>
          <p:cNvSpPr txBox="1"/>
          <p:nvPr>
            <p:ph type="body" sz="quarter" idx="1"/>
          </p:nvPr>
        </p:nvSpPr>
        <p:spPr>
          <a:xfrm>
            <a:off x="14719300" y="11938000"/>
            <a:ext cx="9283700" cy="711200"/>
          </a:xfrm>
          <a:prstGeom prst="rect">
            <a:avLst/>
          </a:prstGeom>
        </p:spPr>
        <p:txBody>
          <a:bodyPr/>
          <a:lstStyle>
            <a:lvl1pPr marL="0" indent="0">
              <a:spcBef>
                <a:spcPts val="0"/>
              </a:spcBef>
              <a:buSzTx/>
              <a:buFontTx/>
              <a:buNone/>
              <a:defRPr sz="4000">
                <a:solidFill>
                  <a:srgbClr val="000000"/>
                </a:solidFill>
                <a:latin typeface="+mn-lt"/>
                <a:ea typeface="+mn-ea"/>
                <a:cs typeface="+mn-cs"/>
                <a:sym typeface="Times New Roman"/>
              </a:defRPr>
            </a:lvl1pPr>
            <a:lvl2pPr marL="0" indent="0">
              <a:spcBef>
                <a:spcPts val="0"/>
              </a:spcBef>
              <a:buSzTx/>
              <a:buFontTx/>
              <a:buNone/>
              <a:defRPr sz="4000">
                <a:solidFill>
                  <a:srgbClr val="000000"/>
                </a:solidFill>
                <a:latin typeface="+mn-lt"/>
                <a:ea typeface="+mn-ea"/>
                <a:cs typeface="+mn-cs"/>
                <a:sym typeface="Times New Roman"/>
              </a:defRPr>
            </a:lvl2pPr>
            <a:lvl3pPr marL="0" indent="0">
              <a:spcBef>
                <a:spcPts val="0"/>
              </a:spcBef>
              <a:buSzTx/>
              <a:buFontTx/>
              <a:buNone/>
              <a:defRPr sz="4000">
                <a:solidFill>
                  <a:srgbClr val="000000"/>
                </a:solidFill>
                <a:latin typeface="+mn-lt"/>
                <a:ea typeface="+mn-ea"/>
                <a:cs typeface="+mn-cs"/>
                <a:sym typeface="Times New Roman"/>
              </a:defRPr>
            </a:lvl3pPr>
            <a:lvl4pPr marL="0" indent="0">
              <a:spcBef>
                <a:spcPts val="0"/>
              </a:spcBef>
              <a:buSzTx/>
              <a:buFontTx/>
              <a:buNone/>
              <a:defRPr sz="4000">
                <a:solidFill>
                  <a:srgbClr val="000000"/>
                </a:solidFill>
                <a:latin typeface="+mn-lt"/>
                <a:ea typeface="+mn-ea"/>
                <a:cs typeface="+mn-cs"/>
                <a:sym typeface="Times New Roman"/>
              </a:defRPr>
            </a:lvl4pPr>
            <a:lvl5pPr marL="0" indent="0">
              <a:spcBef>
                <a:spcPts val="0"/>
              </a:spcBef>
              <a:buSzTx/>
              <a:buFontTx/>
              <a:buNone/>
              <a:defRPr sz="4000">
                <a:solidFill>
                  <a:srgbClr val="000000"/>
                </a:solidFill>
                <a:latin typeface="+mn-lt"/>
                <a:ea typeface="+mn-ea"/>
                <a:cs typeface="+mn-cs"/>
                <a:sym typeface="Times New Roman"/>
              </a:defRPr>
            </a:lvl5pPr>
          </a:lstStyle>
          <a:p>
            <a:pPr/>
            <a:r>
              <a:t>Body Level One</a:t>
            </a:r>
          </a:p>
          <a:p>
            <a:pPr lvl="1"/>
            <a:r>
              <a:t>Body Level Two</a:t>
            </a:r>
          </a:p>
          <a:p>
            <a:pPr lvl="2"/>
            <a:r>
              <a:t>Body Level Three</a:t>
            </a:r>
          </a:p>
          <a:p>
            <a:pPr lvl="3"/>
            <a:r>
              <a:t>Body Level Four</a:t>
            </a:r>
          </a:p>
          <a:p>
            <a:pPr lvl="4"/>
            <a:r>
              <a:t>Body Level Five</a:t>
            </a:r>
          </a:p>
        </p:txBody>
      </p:sp>
      <p:sp>
        <p:nvSpPr>
          <p:cNvPr id="2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 Centre">
    <p:spTree>
      <p:nvGrpSpPr>
        <p:cNvPr id="1" name=""/>
        <p:cNvGrpSpPr/>
        <p:nvPr/>
      </p:nvGrpSpPr>
      <p:grpSpPr>
        <a:xfrm>
          <a:off x="0" y="0"/>
          <a:ext cx="0" cy="0"/>
          <a:chOff x="0" y="0"/>
          <a:chExt cx="0" cy="0"/>
        </a:xfrm>
      </p:grpSpPr>
      <p:sp>
        <p:nvSpPr>
          <p:cNvPr id="33" name="Title Text"/>
          <p:cNvSpPr txBox="1"/>
          <p:nvPr>
            <p:ph type="title"/>
          </p:nvPr>
        </p:nvSpPr>
        <p:spPr>
          <a:xfrm>
            <a:off x="1066800" y="4622800"/>
            <a:ext cx="22237700" cy="4470400"/>
          </a:xfrm>
          <a:prstGeom prst="rect">
            <a:avLst/>
          </a:prstGeom>
        </p:spPr>
        <p:txBody>
          <a:bodyPr anchor="ctr"/>
          <a:lstStyle/>
          <a:p>
            <a:pPr/>
            <a:r>
              <a:t>Title Text</a:t>
            </a:r>
          </a:p>
        </p:txBody>
      </p:sp>
      <p:sp>
        <p:nvSpPr>
          <p:cNvPr id="3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Photo - Vertical">
    <p:spTree>
      <p:nvGrpSpPr>
        <p:cNvPr id="1" name=""/>
        <p:cNvGrpSpPr/>
        <p:nvPr/>
      </p:nvGrpSpPr>
      <p:grpSpPr>
        <a:xfrm>
          <a:off x="0" y="0"/>
          <a:ext cx="0" cy="0"/>
          <a:chOff x="0" y="0"/>
          <a:chExt cx="0" cy="0"/>
        </a:xfrm>
      </p:grpSpPr>
      <p:sp>
        <p:nvSpPr>
          <p:cNvPr id="41" name="Line"/>
          <p:cNvSpPr/>
          <p:nvPr/>
        </p:nvSpPr>
        <p:spPr>
          <a:xfrm>
            <a:off x="1066800" y="4034398"/>
            <a:ext cx="10002141" cy="1"/>
          </a:xfrm>
          <a:prstGeom prst="line">
            <a:avLst/>
          </a:prstGeom>
          <a:ln w="12700">
            <a:solidFill>
              <a:srgbClr val="9A9A9A"/>
            </a:solidFill>
            <a:miter lim="400000"/>
          </a:ln>
        </p:spPr>
        <p:txBody>
          <a:bodyPr lIns="50800" tIns="50800" rIns="50800" bIns="50800" anchor="ctr"/>
          <a:lstStyle/>
          <a:p>
            <a:pPr defTabSz="457200">
              <a:spcBef>
                <a:spcPts val="0"/>
              </a:spcBef>
              <a:defRPr sz="1200">
                <a:solidFill>
                  <a:srgbClr val="000000"/>
                </a:solidFill>
                <a:latin typeface="Helvetica"/>
                <a:ea typeface="Helvetica"/>
                <a:cs typeface="Helvetica"/>
                <a:sym typeface="Helvetica"/>
              </a:defRPr>
            </a:pPr>
          </a:p>
        </p:txBody>
      </p:sp>
      <p:sp>
        <p:nvSpPr>
          <p:cNvPr id="42" name="partial view looking up at the Colosseum under a blue sky"/>
          <p:cNvSpPr/>
          <p:nvPr>
            <p:ph type="pic" idx="21"/>
          </p:nvPr>
        </p:nvSpPr>
        <p:spPr>
          <a:xfrm>
            <a:off x="9867900" y="-12700"/>
            <a:ext cx="20929600" cy="13982700"/>
          </a:xfrm>
          <a:prstGeom prst="rect">
            <a:avLst/>
          </a:prstGeom>
        </p:spPr>
        <p:txBody>
          <a:bodyPr lIns="91439" tIns="45719" rIns="91439" bIns="45719">
            <a:noAutofit/>
          </a:bodyPr>
          <a:lstStyle/>
          <a:p>
            <a:pPr/>
          </a:p>
        </p:txBody>
      </p:sp>
      <p:sp>
        <p:nvSpPr>
          <p:cNvPr id="43" name="Title Text"/>
          <p:cNvSpPr txBox="1"/>
          <p:nvPr>
            <p:ph type="title"/>
          </p:nvPr>
        </p:nvSpPr>
        <p:spPr>
          <a:xfrm>
            <a:off x="1064070" y="788118"/>
            <a:ext cx="10007601" cy="2776384"/>
          </a:xfrm>
          <a:prstGeom prst="rect">
            <a:avLst/>
          </a:prstGeom>
        </p:spPr>
        <p:txBody>
          <a:bodyPr/>
          <a:lstStyle/>
          <a:p>
            <a:pPr/>
            <a:r>
              <a:t>Title Text</a:t>
            </a:r>
          </a:p>
        </p:txBody>
      </p:sp>
      <p:sp>
        <p:nvSpPr>
          <p:cNvPr id="44" name="Body Level One…"/>
          <p:cNvSpPr txBox="1"/>
          <p:nvPr>
            <p:ph type="body" sz="half" idx="1"/>
          </p:nvPr>
        </p:nvSpPr>
        <p:spPr>
          <a:xfrm>
            <a:off x="1021819" y="4504295"/>
            <a:ext cx="10092103" cy="8100140"/>
          </a:xfrm>
          <a:prstGeom prst="rect">
            <a:avLst/>
          </a:prstGeom>
        </p:spPr>
        <p:txBody>
          <a:bodyPr/>
          <a:lstStyle>
            <a:lvl1pPr marL="0" indent="0">
              <a:spcBef>
                <a:spcPts val="0"/>
              </a:spcBef>
              <a:buSzTx/>
              <a:buFontTx/>
              <a:buNone/>
              <a:defRPr sz="4000">
                <a:solidFill>
                  <a:srgbClr val="000000"/>
                </a:solidFill>
                <a:latin typeface="+mn-lt"/>
                <a:ea typeface="+mn-ea"/>
                <a:cs typeface="+mn-cs"/>
                <a:sym typeface="Times New Roman"/>
              </a:defRPr>
            </a:lvl1pPr>
            <a:lvl2pPr marL="0" indent="0">
              <a:spcBef>
                <a:spcPts val="0"/>
              </a:spcBef>
              <a:buSzTx/>
              <a:buFontTx/>
              <a:buNone/>
              <a:defRPr sz="4000">
                <a:solidFill>
                  <a:srgbClr val="000000"/>
                </a:solidFill>
                <a:latin typeface="+mn-lt"/>
                <a:ea typeface="+mn-ea"/>
                <a:cs typeface="+mn-cs"/>
                <a:sym typeface="Times New Roman"/>
              </a:defRPr>
            </a:lvl2pPr>
            <a:lvl3pPr marL="0" indent="0">
              <a:spcBef>
                <a:spcPts val="0"/>
              </a:spcBef>
              <a:buSzTx/>
              <a:buFontTx/>
              <a:buNone/>
              <a:defRPr sz="4000">
                <a:solidFill>
                  <a:srgbClr val="000000"/>
                </a:solidFill>
                <a:latin typeface="+mn-lt"/>
                <a:ea typeface="+mn-ea"/>
                <a:cs typeface="+mn-cs"/>
                <a:sym typeface="Times New Roman"/>
              </a:defRPr>
            </a:lvl3pPr>
            <a:lvl4pPr marL="0" indent="0">
              <a:spcBef>
                <a:spcPts val="0"/>
              </a:spcBef>
              <a:buSzTx/>
              <a:buFontTx/>
              <a:buNone/>
              <a:defRPr sz="4000">
                <a:solidFill>
                  <a:srgbClr val="000000"/>
                </a:solidFill>
                <a:latin typeface="+mn-lt"/>
                <a:ea typeface="+mn-ea"/>
                <a:cs typeface="+mn-cs"/>
                <a:sym typeface="Times New Roman"/>
              </a:defRPr>
            </a:lvl4pPr>
            <a:lvl5pPr marL="0" indent="0">
              <a:spcBef>
                <a:spcPts val="0"/>
              </a:spcBef>
              <a:buSzTx/>
              <a:buFontTx/>
              <a:buNone/>
              <a:defRPr sz="4000">
                <a:solidFill>
                  <a:srgbClr val="000000"/>
                </a:solidFill>
                <a:latin typeface="+mn-lt"/>
                <a:ea typeface="+mn-ea"/>
                <a:cs typeface="+mn-cs"/>
                <a:sym typeface="Times New Roman"/>
              </a:defRPr>
            </a:lvl5pPr>
          </a:lstStyle>
          <a:p>
            <a:pPr/>
            <a:r>
              <a:t>Body Level One</a:t>
            </a:r>
          </a:p>
          <a:p>
            <a:pPr lvl="1"/>
            <a:r>
              <a:t>Body Level Two</a:t>
            </a:r>
          </a:p>
          <a:p>
            <a:pPr lvl="2"/>
            <a:r>
              <a:t>Body Level Three</a:t>
            </a:r>
          </a:p>
          <a:p>
            <a:pPr lvl="3"/>
            <a:r>
              <a:t>Body Level Four</a:t>
            </a:r>
          </a:p>
          <a:p>
            <a:pPr lvl="4"/>
            <a:r>
              <a:t>Body Level Five</a:t>
            </a:r>
          </a:p>
        </p:txBody>
      </p:sp>
      <p:sp>
        <p:nvSpPr>
          <p:cNvPr id="45" name="Slide Number"/>
          <p:cNvSpPr txBox="1"/>
          <p:nvPr>
            <p:ph type="sldNum" sz="quarter" idx="2"/>
          </p:nvPr>
        </p:nvSpPr>
        <p:spPr>
          <a:xfrm>
            <a:off x="952499" y="12985800"/>
            <a:ext cx="368505"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52" name="Title Text"/>
          <p:cNvSpPr txBox="1"/>
          <p:nvPr>
            <p:ph type="title"/>
          </p:nvPr>
        </p:nvSpPr>
        <p:spPr>
          <a:prstGeom prst="rect">
            <a:avLst/>
          </a:prstGeom>
        </p:spPr>
        <p:txBody>
          <a:bodyPr/>
          <a:lstStyle/>
          <a:p>
            <a:pPr/>
            <a:r>
              <a:t>Title Text</a:t>
            </a:r>
          </a:p>
        </p:txBody>
      </p:sp>
      <p:sp>
        <p:nvSpPr>
          <p:cNvPr id="5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60" name="Title Text"/>
          <p:cNvSpPr txBox="1"/>
          <p:nvPr>
            <p:ph type="title"/>
          </p:nvPr>
        </p:nvSpPr>
        <p:spPr>
          <a:prstGeom prst="rect">
            <a:avLst/>
          </a:prstGeom>
        </p:spPr>
        <p:txBody>
          <a:bodyPr/>
          <a:lstStyle/>
          <a:p>
            <a:pPr/>
            <a:r>
              <a:t>Title Text</a:t>
            </a:r>
          </a:p>
        </p:txBody>
      </p:sp>
      <p:sp>
        <p:nvSpPr>
          <p:cNvPr id="61"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6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Bullets &amp; Photo">
    <p:spTree>
      <p:nvGrpSpPr>
        <p:cNvPr id="1" name=""/>
        <p:cNvGrpSpPr/>
        <p:nvPr/>
      </p:nvGrpSpPr>
      <p:grpSpPr>
        <a:xfrm>
          <a:off x="0" y="0"/>
          <a:ext cx="0" cy="0"/>
          <a:chOff x="0" y="0"/>
          <a:chExt cx="0" cy="0"/>
        </a:xfrm>
      </p:grpSpPr>
      <p:sp>
        <p:nvSpPr>
          <p:cNvPr id="69" name="Line"/>
          <p:cNvSpPr/>
          <p:nvPr/>
        </p:nvSpPr>
        <p:spPr>
          <a:xfrm>
            <a:off x="1066800" y="2768600"/>
            <a:ext cx="9512612" cy="186"/>
          </a:xfrm>
          <a:prstGeom prst="line">
            <a:avLst/>
          </a:prstGeom>
          <a:ln w="12700">
            <a:solidFill>
              <a:srgbClr val="9A9A9A"/>
            </a:solidFill>
            <a:miter lim="400000"/>
          </a:ln>
        </p:spPr>
        <p:txBody>
          <a:bodyPr lIns="50800" tIns="50800" rIns="50800" bIns="50800" anchor="ctr"/>
          <a:lstStyle/>
          <a:p>
            <a:pPr defTabSz="457200">
              <a:spcBef>
                <a:spcPts val="0"/>
              </a:spcBef>
              <a:defRPr sz="1200">
                <a:solidFill>
                  <a:srgbClr val="000000"/>
                </a:solidFill>
                <a:latin typeface="Helvetica"/>
                <a:ea typeface="Helvetica"/>
                <a:cs typeface="Helvetica"/>
                <a:sym typeface="Helvetica"/>
              </a:defRPr>
            </a:pPr>
          </a:p>
        </p:txBody>
      </p:sp>
      <p:sp>
        <p:nvSpPr>
          <p:cNvPr id="70" name="row of blue gondolas with Venice in the background"/>
          <p:cNvSpPr/>
          <p:nvPr>
            <p:ph type="pic" idx="21"/>
          </p:nvPr>
        </p:nvSpPr>
        <p:spPr>
          <a:xfrm>
            <a:off x="12052300" y="-1016000"/>
            <a:ext cx="12788900" cy="19037300"/>
          </a:xfrm>
          <a:prstGeom prst="rect">
            <a:avLst/>
          </a:prstGeom>
        </p:spPr>
        <p:txBody>
          <a:bodyPr lIns="91439" tIns="45719" rIns="91439" bIns="45719">
            <a:noAutofit/>
          </a:bodyPr>
          <a:lstStyle/>
          <a:p>
            <a:pPr/>
          </a:p>
        </p:txBody>
      </p:sp>
      <p:sp>
        <p:nvSpPr>
          <p:cNvPr id="71" name="Title Text"/>
          <p:cNvSpPr txBox="1"/>
          <p:nvPr>
            <p:ph type="title"/>
          </p:nvPr>
        </p:nvSpPr>
        <p:spPr>
          <a:xfrm>
            <a:off x="1066800" y="469900"/>
            <a:ext cx="9525000" cy="1968500"/>
          </a:xfrm>
          <a:prstGeom prst="rect">
            <a:avLst/>
          </a:prstGeom>
        </p:spPr>
        <p:txBody>
          <a:bodyPr/>
          <a:lstStyle/>
          <a:p>
            <a:pPr/>
            <a:r>
              <a:t>Title Text</a:t>
            </a:r>
          </a:p>
        </p:txBody>
      </p:sp>
      <p:sp>
        <p:nvSpPr>
          <p:cNvPr id="72" name="Body Level One…"/>
          <p:cNvSpPr txBox="1"/>
          <p:nvPr>
            <p:ph type="body" sz="half" idx="1"/>
          </p:nvPr>
        </p:nvSpPr>
        <p:spPr>
          <a:xfrm>
            <a:off x="1066800" y="3124200"/>
            <a:ext cx="9525000" cy="9372600"/>
          </a:xfrm>
          <a:prstGeom prst="rect">
            <a:avLst/>
          </a:prstGeom>
        </p:spPr>
        <p:txBody>
          <a:bodyPr/>
          <a:lstStyle>
            <a:lvl1pPr marL="457200" indent="-457200">
              <a:spcBef>
                <a:spcPts val="4200"/>
              </a:spcBef>
              <a:defRPr sz="3600">
                <a:latin typeface="Helvetica Neue"/>
                <a:ea typeface="Helvetica Neue"/>
                <a:cs typeface="Helvetica Neue"/>
                <a:sym typeface="Helvetica Neue"/>
              </a:defRPr>
            </a:lvl1pPr>
            <a:lvl2pPr marL="914400" indent="-457200">
              <a:spcBef>
                <a:spcPts val="4200"/>
              </a:spcBef>
              <a:defRPr sz="3600">
                <a:latin typeface="Helvetica Neue"/>
                <a:ea typeface="Helvetica Neue"/>
                <a:cs typeface="Helvetica Neue"/>
                <a:sym typeface="Helvetica Neue"/>
              </a:defRPr>
            </a:lvl2pPr>
            <a:lvl3pPr marL="1371600" indent="-457200">
              <a:spcBef>
                <a:spcPts val="4200"/>
              </a:spcBef>
              <a:defRPr sz="3600">
                <a:latin typeface="Helvetica Neue"/>
                <a:ea typeface="Helvetica Neue"/>
                <a:cs typeface="Helvetica Neue"/>
                <a:sym typeface="Helvetica Neue"/>
              </a:defRPr>
            </a:lvl3pPr>
            <a:lvl4pPr marL="1828800" indent="-457200">
              <a:spcBef>
                <a:spcPts val="4200"/>
              </a:spcBef>
              <a:defRPr sz="3600">
                <a:latin typeface="Helvetica Neue"/>
                <a:ea typeface="Helvetica Neue"/>
                <a:cs typeface="Helvetica Neue"/>
                <a:sym typeface="Helvetica Neue"/>
              </a:defRPr>
            </a:lvl4pPr>
            <a:lvl5pPr marL="2286000" indent="-457200">
              <a:spcBef>
                <a:spcPts val="4200"/>
              </a:spcBef>
              <a:defRPr sz="3600">
                <a:latin typeface="Helvetica Neue"/>
                <a:ea typeface="Helvetica Neue"/>
                <a:cs typeface="Helvetica Neue"/>
                <a:sym typeface="Helvetica Neue"/>
              </a:defRPr>
            </a:lvl5pPr>
          </a:lstStyle>
          <a:p>
            <a:pPr/>
            <a:r>
              <a:t>Body Level One</a:t>
            </a:r>
          </a:p>
          <a:p>
            <a:pPr lvl="1"/>
            <a:r>
              <a:t>Body Level Two</a:t>
            </a:r>
          </a:p>
          <a:p>
            <a:pPr lvl="2"/>
            <a:r>
              <a:t>Body Level Three</a:t>
            </a:r>
          </a:p>
          <a:p>
            <a:pPr lvl="3"/>
            <a:r>
              <a:t>Body Level Four</a:t>
            </a:r>
          </a:p>
          <a:p>
            <a:pPr lvl="4"/>
            <a:r>
              <a:t>Body Level Five</a:t>
            </a:r>
          </a:p>
        </p:txBody>
      </p:sp>
      <p:sp>
        <p:nvSpPr>
          <p:cNvPr id="73" name="Slide Number"/>
          <p:cNvSpPr txBox="1"/>
          <p:nvPr>
            <p:ph type="sldNum" sz="quarter" idx="2"/>
          </p:nvPr>
        </p:nvSpPr>
        <p:spPr>
          <a:xfrm>
            <a:off x="957643" y="12985800"/>
            <a:ext cx="368504" cy="374600"/>
          </a:xfrm>
          <a:prstGeom prst="rect">
            <a:avLst/>
          </a:prstGeom>
        </p:spPr>
        <p:txBody>
          <a:bodyPr/>
          <a:lstStyle>
            <a:lvl1pPr algn="l"/>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Bullets &amp; Live Video Small">
    <p:spTree>
      <p:nvGrpSpPr>
        <p:cNvPr id="1" name=""/>
        <p:cNvGrpSpPr/>
        <p:nvPr/>
      </p:nvGrpSpPr>
      <p:grpSpPr>
        <a:xfrm>
          <a:off x="0" y="0"/>
          <a:ext cx="0" cy="0"/>
          <a:chOff x="0" y="0"/>
          <a:chExt cx="0" cy="0"/>
        </a:xfrm>
      </p:grpSpPr>
      <p:sp>
        <p:nvSpPr>
          <p:cNvPr id="80" name="Line"/>
          <p:cNvSpPr/>
          <p:nvPr/>
        </p:nvSpPr>
        <p:spPr>
          <a:xfrm>
            <a:off x="1066799" y="2768600"/>
            <a:ext cx="22250401" cy="1"/>
          </a:xfrm>
          <a:prstGeom prst="line">
            <a:avLst/>
          </a:prstGeom>
          <a:ln w="12700">
            <a:solidFill>
              <a:srgbClr val="9A9A9A"/>
            </a:solidFill>
            <a:miter lim="400000"/>
          </a:ln>
        </p:spPr>
        <p:txBody>
          <a:bodyPr lIns="50800" tIns="50800" rIns="50800" bIns="50800" anchor="ctr"/>
          <a:lstStyle/>
          <a:p>
            <a:pPr defTabSz="457200">
              <a:spcBef>
                <a:spcPts val="0"/>
              </a:spcBef>
              <a:defRPr sz="1200">
                <a:solidFill>
                  <a:srgbClr val="000000"/>
                </a:solidFill>
                <a:latin typeface="Helvetica"/>
                <a:ea typeface="Helvetica"/>
                <a:cs typeface="Helvetica"/>
                <a:sym typeface="Helvetica"/>
              </a:defRPr>
            </a:pPr>
          </a:p>
        </p:txBody>
      </p:sp>
      <p:sp>
        <p:nvSpPr>
          <p:cNvPr id="81" name="Title Text"/>
          <p:cNvSpPr txBox="1"/>
          <p:nvPr>
            <p:ph type="title"/>
          </p:nvPr>
        </p:nvSpPr>
        <p:spPr>
          <a:xfrm>
            <a:off x="1066800" y="469900"/>
            <a:ext cx="9525000" cy="1968500"/>
          </a:xfrm>
          <a:prstGeom prst="rect">
            <a:avLst/>
          </a:prstGeom>
        </p:spPr>
        <p:txBody>
          <a:bodyPr/>
          <a:lstStyle/>
          <a:p>
            <a:pPr/>
            <a:r>
              <a:t>Title Text</a:t>
            </a:r>
          </a:p>
        </p:txBody>
      </p:sp>
      <p:sp>
        <p:nvSpPr>
          <p:cNvPr id="82" name="Body Level One…"/>
          <p:cNvSpPr txBox="1"/>
          <p:nvPr>
            <p:ph type="body" sz="half" idx="1"/>
          </p:nvPr>
        </p:nvSpPr>
        <p:spPr>
          <a:xfrm>
            <a:off x="1066800" y="3124200"/>
            <a:ext cx="9525000" cy="9372600"/>
          </a:xfrm>
          <a:prstGeom prst="rect">
            <a:avLst/>
          </a:prstGeom>
        </p:spPr>
        <p:txBody>
          <a:bodyPr/>
          <a:lstStyle>
            <a:lvl1pPr marL="457200" indent="-457200">
              <a:spcBef>
                <a:spcPts val="4200"/>
              </a:spcBef>
              <a:defRPr sz="3600">
                <a:latin typeface="Helvetica Neue"/>
                <a:ea typeface="Helvetica Neue"/>
                <a:cs typeface="Helvetica Neue"/>
                <a:sym typeface="Helvetica Neue"/>
              </a:defRPr>
            </a:lvl1pPr>
            <a:lvl2pPr marL="914400" indent="-457200">
              <a:spcBef>
                <a:spcPts val="4200"/>
              </a:spcBef>
              <a:defRPr sz="3600">
                <a:latin typeface="Helvetica Neue"/>
                <a:ea typeface="Helvetica Neue"/>
                <a:cs typeface="Helvetica Neue"/>
                <a:sym typeface="Helvetica Neue"/>
              </a:defRPr>
            </a:lvl2pPr>
            <a:lvl3pPr marL="1371600" indent="-457200">
              <a:spcBef>
                <a:spcPts val="4200"/>
              </a:spcBef>
              <a:defRPr sz="3600">
                <a:latin typeface="Helvetica Neue"/>
                <a:ea typeface="Helvetica Neue"/>
                <a:cs typeface="Helvetica Neue"/>
                <a:sym typeface="Helvetica Neue"/>
              </a:defRPr>
            </a:lvl3pPr>
            <a:lvl4pPr marL="1828800" indent="-457200">
              <a:spcBef>
                <a:spcPts val="4200"/>
              </a:spcBef>
              <a:defRPr sz="3600">
                <a:latin typeface="Helvetica Neue"/>
                <a:ea typeface="Helvetica Neue"/>
                <a:cs typeface="Helvetica Neue"/>
                <a:sym typeface="Helvetica Neue"/>
              </a:defRPr>
            </a:lvl4pPr>
            <a:lvl5pPr marL="2286000" indent="-457200">
              <a:spcBef>
                <a:spcPts val="4200"/>
              </a:spcBef>
              <a:defRPr sz="3600">
                <a:latin typeface="Helvetica Neue"/>
                <a:ea typeface="Helvetica Neue"/>
                <a:cs typeface="Helvetica Neue"/>
                <a:sym typeface="Helvetica Neue"/>
              </a:defRPr>
            </a:lvl5pPr>
          </a:lstStyle>
          <a:p>
            <a:pPr/>
            <a:r>
              <a:t>Body Level One</a:t>
            </a:r>
          </a:p>
          <a:p>
            <a:pPr lvl="1"/>
            <a:r>
              <a:t>Body Level Two</a:t>
            </a:r>
          </a:p>
          <a:p>
            <a:pPr lvl="2"/>
            <a:r>
              <a:t>Body Level Three</a:t>
            </a:r>
          </a:p>
          <a:p>
            <a:pPr lvl="3"/>
            <a:r>
              <a:t>Body Level Four</a:t>
            </a:r>
          </a:p>
          <a:p>
            <a:pPr lvl="4"/>
            <a:r>
              <a:t>Body Level Five</a:t>
            </a:r>
          </a:p>
        </p:txBody>
      </p:sp>
      <p:sp>
        <p:nvSpPr>
          <p:cNvPr id="83" name="Slide Number"/>
          <p:cNvSpPr txBox="1"/>
          <p:nvPr>
            <p:ph type="sldNum" sz="quarter" idx="2"/>
          </p:nvPr>
        </p:nvSpPr>
        <p:spPr>
          <a:xfrm>
            <a:off x="957643" y="12985800"/>
            <a:ext cx="368504" cy="374600"/>
          </a:xfrm>
          <a:prstGeom prst="rect">
            <a:avLst/>
          </a:prstGeom>
        </p:spPr>
        <p:txBody>
          <a:bodyPr/>
          <a:lstStyle>
            <a:lvl1pPr algn="l"/>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Bullets &amp; Live Video Large">
    <p:spTree>
      <p:nvGrpSpPr>
        <p:cNvPr id="1" name=""/>
        <p:cNvGrpSpPr/>
        <p:nvPr/>
      </p:nvGrpSpPr>
      <p:grpSpPr>
        <a:xfrm>
          <a:off x="0" y="0"/>
          <a:ext cx="0" cy="0"/>
          <a:chOff x="0" y="0"/>
          <a:chExt cx="0" cy="0"/>
        </a:xfrm>
      </p:grpSpPr>
      <p:sp>
        <p:nvSpPr>
          <p:cNvPr id="90" name="Line"/>
          <p:cNvSpPr/>
          <p:nvPr/>
        </p:nvSpPr>
        <p:spPr>
          <a:xfrm>
            <a:off x="1066800" y="2768600"/>
            <a:ext cx="9512612" cy="186"/>
          </a:xfrm>
          <a:prstGeom prst="line">
            <a:avLst/>
          </a:prstGeom>
          <a:ln w="12700">
            <a:solidFill>
              <a:srgbClr val="9A9A9A"/>
            </a:solidFill>
            <a:miter lim="400000"/>
          </a:ln>
        </p:spPr>
        <p:txBody>
          <a:bodyPr lIns="50800" tIns="50800" rIns="50800" bIns="50800" anchor="ctr"/>
          <a:lstStyle/>
          <a:p>
            <a:pPr defTabSz="457200">
              <a:spcBef>
                <a:spcPts val="0"/>
              </a:spcBef>
              <a:defRPr sz="1200">
                <a:solidFill>
                  <a:srgbClr val="000000"/>
                </a:solidFill>
                <a:latin typeface="Helvetica"/>
                <a:ea typeface="Helvetica"/>
                <a:cs typeface="Helvetica"/>
                <a:sym typeface="Helvetica"/>
              </a:defRPr>
            </a:pPr>
          </a:p>
        </p:txBody>
      </p:sp>
      <p:sp>
        <p:nvSpPr>
          <p:cNvPr id="91" name="Title Text"/>
          <p:cNvSpPr txBox="1"/>
          <p:nvPr>
            <p:ph type="title"/>
          </p:nvPr>
        </p:nvSpPr>
        <p:spPr>
          <a:xfrm>
            <a:off x="1066800" y="469900"/>
            <a:ext cx="9525000" cy="1968500"/>
          </a:xfrm>
          <a:prstGeom prst="rect">
            <a:avLst/>
          </a:prstGeom>
        </p:spPr>
        <p:txBody>
          <a:bodyPr/>
          <a:lstStyle/>
          <a:p>
            <a:pPr/>
            <a:r>
              <a:t>Title Text</a:t>
            </a:r>
          </a:p>
        </p:txBody>
      </p:sp>
      <p:sp>
        <p:nvSpPr>
          <p:cNvPr id="92" name="Body Level One…"/>
          <p:cNvSpPr txBox="1"/>
          <p:nvPr>
            <p:ph type="body" sz="half" idx="1"/>
          </p:nvPr>
        </p:nvSpPr>
        <p:spPr>
          <a:xfrm>
            <a:off x="1066800" y="3124200"/>
            <a:ext cx="9525000" cy="9372600"/>
          </a:xfrm>
          <a:prstGeom prst="rect">
            <a:avLst/>
          </a:prstGeom>
        </p:spPr>
        <p:txBody>
          <a:bodyPr/>
          <a:lstStyle>
            <a:lvl1pPr marL="457200" indent="-457200">
              <a:spcBef>
                <a:spcPts val="4200"/>
              </a:spcBef>
              <a:defRPr sz="3600">
                <a:latin typeface="Helvetica Neue"/>
                <a:ea typeface="Helvetica Neue"/>
                <a:cs typeface="Helvetica Neue"/>
                <a:sym typeface="Helvetica Neue"/>
              </a:defRPr>
            </a:lvl1pPr>
            <a:lvl2pPr marL="914400" indent="-457200">
              <a:spcBef>
                <a:spcPts val="4200"/>
              </a:spcBef>
              <a:defRPr sz="3600">
                <a:latin typeface="Helvetica Neue"/>
                <a:ea typeface="Helvetica Neue"/>
                <a:cs typeface="Helvetica Neue"/>
                <a:sym typeface="Helvetica Neue"/>
              </a:defRPr>
            </a:lvl2pPr>
            <a:lvl3pPr marL="1371600" indent="-457200">
              <a:spcBef>
                <a:spcPts val="4200"/>
              </a:spcBef>
              <a:defRPr sz="3600">
                <a:latin typeface="Helvetica Neue"/>
                <a:ea typeface="Helvetica Neue"/>
                <a:cs typeface="Helvetica Neue"/>
                <a:sym typeface="Helvetica Neue"/>
              </a:defRPr>
            </a:lvl3pPr>
            <a:lvl4pPr marL="1828800" indent="-457200">
              <a:spcBef>
                <a:spcPts val="4200"/>
              </a:spcBef>
              <a:defRPr sz="3600">
                <a:latin typeface="Helvetica Neue"/>
                <a:ea typeface="Helvetica Neue"/>
                <a:cs typeface="Helvetica Neue"/>
                <a:sym typeface="Helvetica Neue"/>
              </a:defRPr>
            </a:lvl4pPr>
            <a:lvl5pPr marL="2286000" indent="-457200">
              <a:spcBef>
                <a:spcPts val="4200"/>
              </a:spcBef>
              <a:defRPr sz="3600">
                <a:latin typeface="Helvetica Neue"/>
                <a:ea typeface="Helvetica Neue"/>
                <a:cs typeface="Helvetica Neue"/>
                <a:sym typeface="Helvetica Neue"/>
              </a:defRPr>
            </a:lvl5pPr>
          </a:lstStyle>
          <a:p>
            <a:pPr/>
            <a:r>
              <a:t>Body Level One</a:t>
            </a:r>
          </a:p>
          <a:p>
            <a:pPr lvl="1"/>
            <a:r>
              <a:t>Body Level Two</a:t>
            </a:r>
          </a:p>
          <a:p>
            <a:pPr lvl="2"/>
            <a:r>
              <a:t>Body Level Three</a:t>
            </a:r>
          </a:p>
          <a:p>
            <a:pPr lvl="3"/>
            <a:r>
              <a:t>Body Level Four</a:t>
            </a:r>
          </a:p>
          <a:p>
            <a:pPr lvl="4"/>
            <a:r>
              <a:t>Body Level Five</a:t>
            </a:r>
          </a:p>
        </p:txBody>
      </p:sp>
      <p:sp>
        <p:nvSpPr>
          <p:cNvPr id="93" name="Slide Number"/>
          <p:cNvSpPr txBox="1"/>
          <p:nvPr>
            <p:ph type="sldNum" sz="quarter" idx="2"/>
          </p:nvPr>
        </p:nvSpPr>
        <p:spPr>
          <a:xfrm>
            <a:off x="957643" y="12985800"/>
            <a:ext cx="368504" cy="374600"/>
          </a:xfrm>
          <a:prstGeom prst="rect">
            <a:avLst/>
          </a:prstGeom>
        </p:spPr>
        <p:txBody>
          <a:bodyPr/>
          <a:lstStyle>
            <a:lvl1pPr algn="l"/>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Line"/>
          <p:cNvSpPr/>
          <p:nvPr/>
        </p:nvSpPr>
        <p:spPr>
          <a:xfrm>
            <a:off x="1066800" y="2768600"/>
            <a:ext cx="22252698" cy="182"/>
          </a:xfrm>
          <a:prstGeom prst="line">
            <a:avLst/>
          </a:prstGeom>
          <a:ln w="12700">
            <a:solidFill>
              <a:srgbClr val="9A9A9A"/>
            </a:solidFill>
            <a:miter lim="400000"/>
          </a:ln>
        </p:spPr>
        <p:txBody>
          <a:bodyPr lIns="50800" tIns="50800" rIns="50800" bIns="50800" anchor="ctr"/>
          <a:lstStyle/>
          <a:p>
            <a:pPr defTabSz="457200">
              <a:spcBef>
                <a:spcPts val="0"/>
              </a:spcBef>
              <a:defRPr sz="1200">
                <a:solidFill>
                  <a:srgbClr val="000000"/>
                </a:solidFill>
                <a:latin typeface="Helvetica"/>
                <a:ea typeface="Helvetica"/>
                <a:cs typeface="Helvetica"/>
                <a:sym typeface="Helvetica"/>
              </a:defRPr>
            </a:pPr>
          </a:p>
        </p:txBody>
      </p:sp>
      <p:sp>
        <p:nvSpPr>
          <p:cNvPr id="3" name="Title Text"/>
          <p:cNvSpPr txBox="1"/>
          <p:nvPr>
            <p:ph type="title"/>
          </p:nvPr>
        </p:nvSpPr>
        <p:spPr>
          <a:xfrm>
            <a:off x="1066800" y="469900"/>
            <a:ext cx="22237700" cy="19685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normAutofit fontScale="100000" lnSpcReduction="0"/>
          </a:bodyPr>
          <a:lstStyle/>
          <a:p>
            <a:pPr/>
            <a:r>
              <a:t>Title Text</a:t>
            </a:r>
          </a:p>
        </p:txBody>
      </p:sp>
      <p:sp>
        <p:nvSpPr>
          <p:cNvPr id="4" name="Body Level One…"/>
          <p:cNvSpPr txBox="1"/>
          <p:nvPr>
            <p:ph type="body" idx="1"/>
          </p:nvPr>
        </p:nvSpPr>
        <p:spPr>
          <a:xfrm>
            <a:off x="1066800" y="3124200"/>
            <a:ext cx="22237700" cy="9372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5" name="Slide Number"/>
          <p:cNvSpPr txBox="1"/>
          <p:nvPr>
            <p:ph type="sldNum" sz="quarter" idx="2"/>
          </p:nvPr>
        </p:nvSpPr>
        <p:spPr>
          <a:xfrm>
            <a:off x="23216221" y="12985800"/>
            <a:ext cx="368504" cy="374600"/>
          </a:xfrm>
          <a:prstGeom prst="rect">
            <a:avLst/>
          </a:prstGeom>
          <a:ln w="12700">
            <a:miter lim="400000"/>
          </a:ln>
        </p:spPr>
        <p:txBody>
          <a:bodyPr wrap="none" lIns="50800" tIns="50800" rIns="50800" bIns="50800" anchor="b">
            <a:spAutoFit/>
          </a:bodyPr>
          <a:lstStyle>
            <a:lvl1pPr algn="r">
              <a:spcBef>
                <a:spcPts val="0"/>
              </a:spcBef>
              <a:defRPr sz="1800">
                <a:solidFill>
                  <a:srgbClr val="000000"/>
                </a:solidFill>
                <a:latin typeface="Helvetica Neue"/>
                <a:ea typeface="Helvetica Neue"/>
                <a:cs typeface="Helvetica Neue"/>
                <a:sym typeface="Helvetica Neue"/>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Lst>
  <p:transition xmlns:p14="http://schemas.microsoft.com/office/powerpoint/2010/main" spd="med" advClick="1"/>
  <p:txStyles>
    <p:titleStyle>
      <a:lvl1pPr marL="0" marR="0" indent="0" algn="l" defTabSz="825500" rtl="0" latinLnBrk="0">
        <a:lnSpc>
          <a:spcPct val="100000"/>
        </a:lnSpc>
        <a:spcBef>
          <a:spcPts val="0"/>
        </a:spcBef>
        <a:spcAft>
          <a:spcPts val="0"/>
        </a:spcAft>
        <a:buClrTx/>
        <a:buSzTx/>
        <a:buFontTx/>
        <a:buNone/>
        <a:tabLst/>
        <a:defRPr b="1" baseline="0" cap="none" i="0" spc="0" strike="noStrike" sz="5800" u="none">
          <a:solidFill>
            <a:srgbClr val="000000"/>
          </a:solidFill>
          <a:uFillTx/>
          <a:latin typeface="+mn-lt"/>
          <a:ea typeface="+mn-ea"/>
          <a:cs typeface="+mn-cs"/>
          <a:sym typeface="Times New Roman"/>
        </a:defRPr>
      </a:lvl1pPr>
      <a:lvl2pPr marL="0" marR="0" indent="0" algn="l" defTabSz="825500" rtl="0" latinLnBrk="0">
        <a:lnSpc>
          <a:spcPct val="100000"/>
        </a:lnSpc>
        <a:spcBef>
          <a:spcPts val="0"/>
        </a:spcBef>
        <a:spcAft>
          <a:spcPts val="0"/>
        </a:spcAft>
        <a:buClrTx/>
        <a:buSzTx/>
        <a:buFontTx/>
        <a:buNone/>
        <a:tabLst/>
        <a:defRPr b="1" baseline="0" cap="none" i="0" spc="0" strike="noStrike" sz="5800" u="none">
          <a:solidFill>
            <a:srgbClr val="000000"/>
          </a:solidFill>
          <a:uFillTx/>
          <a:latin typeface="+mn-lt"/>
          <a:ea typeface="+mn-ea"/>
          <a:cs typeface="+mn-cs"/>
          <a:sym typeface="Times New Roman"/>
        </a:defRPr>
      </a:lvl2pPr>
      <a:lvl3pPr marL="0" marR="0" indent="0" algn="l" defTabSz="825500" rtl="0" latinLnBrk="0">
        <a:lnSpc>
          <a:spcPct val="100000"/>
        </a:lnSpc>
        <a:spcBef>
          <a:spcPts val="0"/>
        </a:spcBef>
        <a:spcAft>
          <a:spcPts val="0"/>
        </a:spcAft>
        <a:buClrTx/>
        <a:buSzTx/>
        <a:buFontTx/>
        <a:buNone/>
        <a:tabLst/>
        <a:defRPr b="1" baseline="0" cap="none" i="0" spc="0" strike="noStrike" sz="5800" u="none">
          <a:solidFill>
            <a:srgbClr val="000000"/>
          </a:solidFill>
          <a:uFillTx/>
          <a:latin typeface="+mn-lt"/>
          <a:ea typeface="+mn-ea"/>
          <a:cs typeface="+mn-cs"/>
          <a:sym typeface="Times New Roman"/>
        </a:defRPr>
      </a:lvl3pPr>
      <a:lvl4pPr marL="0" marR="0" indent="0" algn="l" defTabSz="825500" rtl="0" latinLnBrk="0">
        <a:lnSpc>
          <a:spcPct val="100000"/>
        </a:lnSpc>
        <a:spcBef>
          <a:spcPts val="0"/>
        </a:spcBef>
        <a:spcAft>
          <a:spcPts val="0"/>
        </a:spcAft>
        <a:buClrTx/>
        <a:buSzTx/>
        <a:buFontTx/>
        <a:buNone/>
        <a:tabLst/>
        <a:defRPr b="1" baseline="0" cap="none" i="0" spc="0" strike="noStrike" sz="5800" u="none">
          <a:solidFill>
            <a:srgbClr val="000000"/>
          </a:solidFill>
          <a:uFillTx/>
          <a:latin typeface="+mn-lt"/>
          <a:ea typeface="+mn-ea"/>
          <a:cs typeface="+mn-cs"/>
          <a:sym typeface="Times New Roman"/>
        </a:defRPr>
      </a:lvl4pPr>
      <a:lvl5pPr marL="0" marR="0" indent="0" algn="l" defTabSz="825500" rtl="0" latinLnBrk="0">
        <a:lnSpc>
          <a:spcPct val="100000"/>
        </a:lnSpc>
        <a:spcBef>
          <a:spcPts val="0"/>
        </a:spcBef>
        <a:spcAft>
          <a:spcPts val="0"/>
        </a:spcAft>
        <a:buClrTx/>
        <a:buSzTx/>
        <a:buFontTx/>
        <a:buNone/>
        <a:tabLst/>
        <a:defRPr b="1" baseline="0" cap="none" i="0" spc="0" strike="noStrike" sz="5800" u="none">
          <a:solidFill>
            <a:srgbClr val="000000"/>
          </a:solidFill>
          <a:uFillTx/>
          <a:latin typeface="+mn-lt"/>
          <a:ea typeface="+mn-ea"/>
          <a:cs typeface="+mn-cs"/>
          <a:sym typeface="Times New Roman"/>
        </a:defRPr>
      </a:lvl5pPr>
      <a:lvl6pPr marL="0" marR="0" indent="0" algn="l" defTabSz="825500" rtl="0" latinLnBrk="0">
        <a:lnSpc>
          <a:spcPct val="100000"/>
        </a:lnSpc>
        <a:spcBef>
          <a:spcPts val="0"/>
        </a:spcBef>
        <a:spcAft>
          <a:spcPts val="0"/>
        </a:spcAft>
        <a:buClrTx/>
        <a:buSzTx/>
        <a:buFontTx/>
        <a:buNone/>
        <a:tabLst/>
        <a:defRPr b="1" baseline="0" cap="none" i="0" spc="0" strike="noStrike" sz="5800" u="none">
          <a:solidFill>
            <a:srgbClr val="000000"/>
          </a:solidFill>
          <a:uFillTx/>
          <a:latin typeface="+mn-lt"/>
          <a:ea typeface="+mn-ea"/>
          <a:cs typeface="+mn-cs"/>
          <a:sym typeface="Times New Roman"/>
        </a:defRPr>
      </a:lvl6pPr>
      <a:lvl7pPr marL="0" marR="0" indent="0" algn="l" defTabSz="825500" rtl="0" latinLnBrk="0">
        <a:lnSpc>
          <a:spcPct val="100000"/>
        </a:lnSpc>
        <a:spcBef>
          <a:spcPts val="0"/>
        </a:spcBef>
        <a:spcAft>
          <a:spcPts val="0"/>
        </a:spcAft>
        <a:buClrTx/>
        <a:buSzTx/>
        <a:buFontTx/>
        <a:buNone/>
        <a:tabLst/>
        <a:defRPr b="1" baseline="0" cap="none" i="0" spc="0" strike="noStrike" sz="5800" u="none">
          <a:solidFill>
            <a:srgbClr val="000000"/>
          </a:solidFill>
          <a:uFillTx/>
          <a:latin typeface="+mn-lt"/>
          <a:ea typeface="+mn-ea"/>
          <a:cs typeface="+mn-cs"/>
          <a:sym typeface="Times New Roman"/>
        </a:defRPr>
      </a:lvl7pPr>
      <a:lvl8pPr marL="0" marR="0" indent="0" algn="l" defTabSz="825500" rtl="0" latinLnBrk="0">
        <a:lnSpc>
          <a:spcPct val="100000"/>
        </a:lnSpc>
        <a:spcBef>
          <a:spcPts val="0"/>
        </a:spcBef>
        <a:spcAft>
          <a:spcPts val="0"/>
        </a:spcAft>
        <a:buClrTx/>
        <a:buSzTx/>
        <a:buFontTx/>
        <a:buNone/>
        <a:tabLst/>
        <a:defRPr b="1" baseline="0" cap="none" i="0" spc="0" strike="noStrike" sz="5800" u="none">
          <a:solidFill>
            <a:srgbClr val="000000"/>
          </a:solidFill>
          <a:uFillTx/>
          <a:latin typeface="+mn-lt"/>
          <a:ea typeface="+mn-ea"/>
          <a:cs typeface="+mn-cs"/>
          <a:sym typeface="Times New Roman"/>
        </a:defRPr>
      </a:lvl8pPr>
      <a:lvl9pPr marL="0" marR="0" indent="0" algn="l" defTabSz="825500" rtl="0" latinLnBrk="0">
        <a:lnSpc>
          <a:spcPct val="100000"/>
        </a:lnSpc>
        <a:spcBef>
          <a:spcPts val="0"/>
        </a:spcBef>
        <a:spcAft>
          <a:spcPts val="0"/>
        </a:spcAft>
        <a:buClrTx/>
        <a:buSzTx/>
        <a:buFontTx/>
        <a:buNone/>
        <a:tabLst/>
        <a:defRPr b="1" baseline="0" cap="none" i="0" spc="0" strike="noStrike" sz="5800" u="none">
          <a:solidFill>
            <a:srgbClr val="000000"/>
          </a:solidFill>
          <a:uFillTx/>
          <a:latin typeface="+mn-lt"/>
          <a:ea typeface="+mn-ea"/>
          <a:cs typeface="+mn-cs"/>
          <a:sym typeface="Times New Roman"/>
        </a:defRPr>
      </a:lvl9pPr>
    </p:titleStyle>
    <p:bodyStyle>
      <a:lvl1pPr marL="635000" marR="0" indent="-635000" algn="l" defTabSz="825500" rtl="0" latinLnBrk="0">
        <a:lnSpc>
          <a:spcPct val="100000"/>
        </a:lnSpc>
        <a:spcBef>
          <a:spcPts val="5900"/>
        </a:spcBef>
        <a:spcAft>
          <a:spcPts val="0"/>
        </a:spcAft>
        <a:buClrTx/>
        <a:buSzPct val="75000"/>
        <a:buFont typeface="Helvetica Neue"/>
        <a:buChar char="•"/>
        <a:tabLst/>
        <a:defRPr b="0" baseline="0" cap="none" i="0" spc="0" strike="noStrike" sz="5000" u="none">
          <a:solidFill>
            <a:srgbClr val="747474"/>
          </a:solidFill>
          <a:uFillTx/>
          <a:latin typeface="Helvetica Neue Light"/>
          <a:ea typeface="Helvetica Neue Light"/>
          <a:cs typeface="Helvetica Neue Light"/>
          <a:sym typeface="Helvetica Neue Light"/>
        </a:defRPr>
      </a:lvl1pPr>
      <a:lvl2pPr marL="1270000" marR="0" indent="-635000" algn="l" defTabSz="825500" rtl="0" latinLnBrk="0">
        <a:lnSpc>
          <a:spcPct val="100000"/>
        </a:lnSpc>
        <a:spcBef>
          <a:spcPts val="5900"/>
        </a:spcBef>
        <a:spcAft>
          <a:spcPts val="0"/>
        </a:spcAft>
        <a:buClrTx/>
        <a:buSzPct val="75000"/>
        <a:buFont typeface="Helvetica Neue"/>
        <a:buChar char="•"/>
        <a:tabLst/>
        <a:defRPr b="0" baseline="0" cap="none" i="0" spc="0" strike="noStrike" sz="5000" u="none">
          <a:solidFill>
            <a:srgbClr val="747474"/>
          </a:solidFill>
          <a:uFillTx/>
          <a:latin typeface="Helvetica Neue Light"/>
          <a:ea typeface="Helvetica Neue Light"/>
          <a:cs typeface="Helvetica Neue Light"/>
          <a:sym typeface="Helvetica Neue Light"/>
        </a:defRPr>
      </a:lvl2pPr>
      <a:lvl3pPr marL="1905000" marR="0" indent="-635000" algn="l" defTabSz="825500" rtl="0" latinLnBrk="0">
        <a:lnSpc>
          <a:spcPct val="100000"/>
        </a:lnSpc>
        <a:spcBef>
          <a:spcPts val="5900"/>
        </a:spcBef>
        <a:spcAft>
          <a:spcPts val="0"/>
        </a:spcAft>
        <a:buClrTx/>
        <a:buSzPct val="75000"/>
        <a:buFont typeface="Helvetica Neue"/>
        <a:buChar char="•"/>
        <a:tabLst/>
        <a:defRPr b="0" baseline="0" cap="none" i="0" spc="0" strike="noStrike" sz="5000" u="none">
          <a:solidFill>
            <a:srgbClr val="747474"/>
          </a:solidFill>
          <a:uFillTx/>
          <a:latin typeface="Helvetica Neue Light"/>
          <a:ea typeface="Helvetica Neue Light"/>
          <a:cs typeface="Helvetica Neue Light"/>
          <a:sym typeface="Helvetica Neue Light"/>
        </a:defRPr>
      </a:lvl3pPr>
      <a:lvl4pPr marL="2540000" marR="0" indent="-635000" algn="l" defTabSz="825500" rtl="0" latinLnBrk="0">
        <a:lnSpc>
          <a:spcPct val="100000"/>
        </a:lnSpc>
        <a:spcBef>
          <a:spcPts val="5900"/>
        </a:spcBef>
        <a:spcAft>
          <a:spcPts val="0"/>
        </a:spcAft>
        <a:buClrTx/>
        <a:buSzPct val="75000"/>
        <a:buFont typeface="Helvetica Neue"/>
        <a:buChar char="•"/>
        <a:tabLst/>
        <a:defRPr b="0" baseline="0" cap="none" i="0" spc="0" strike="noStrike" sz="5000" u="none">
          <a:solidFill>
            <a:srgbClr val="747474"/>
          </a:solidFill>
          <a:uFillTx/>
          <a:latin typeface="Helvetica Neue Light"/>
          <a:ea typeface="Helvetica Neue Light"/>
          <a:cs typeface="Helvetica Neue Light"/>
          <a:sym typeface="Helvetica Neue Light"/>
        </a:defRPr>
      </a:lvl4pPr>
      <a:lvl5pPr marL="3175000" marR="0" indent="-635000" algn="l" defTabSz="825500" rtl="0" latinLnBrk="0">
        <a:lnSpc>
          <a:spcPct val="100000"/>
        </a:lnSpc>
        <a:spcBef>
          <a:spcPts val="5900"/>
        </a:spcBef>
        <a:spcAft>
          <a:spcPts val="0"/>
        </a:spcAft>
        <a:buClrTx/>
        <a:buSzPct val="75000"/>
        <a:buFont typeface="Helvetica Neue"/>
        <a:buChar char="•"/>
        <a:tabLst/>
        <a:defRPr b="0" baseline="0" cap="none" i="0" spc="0" strike="noStrike" sz="5000" u="none">
          <a:solidFill>
            <a:srgbClr val="747474"/>
          </a:solidFill>
          <a:uFillTx/>
          <a:latin typeface="Helvetica Neue Light"/>
          <a:ea typeface="Helvetica Neue Light"/>
          <a:cs typeface="Helvetica Neue Light"/>
          <a:sym typeface="Helvetica Neue Light"/>
        </a:defRPr>
      </a:lvl5pPr>
      <a:lvl6pPr marL="3810000" marR="0" indent="-635000" algn="l" defTabSz="825500" rtl="0" latinLnBrk="0">
        <a:lnSpc>
          <a:spcPct val="100000"/>
        </a:lnSpc>
        <a:spcBef>
          <a:spcPts val="5900"/>
        </a:spcBef>
        <a:spcAft>
          <a:spcPts val="0"/>
        </a:spcAft>
        <a:buClrTx/>
        <a:buSzPct val="75000"/>
        <a:buFont typeface="Helvetica Neue"/>
        <a:buChar char="•"/>
        <a:tabLst/>
        <a:defRPr b="0" baseline="0" cap="none" i="0" spc="0" strike="noStrike" sz="5000" u="none">
          <a:solidFill>
            <a:srgbClr val="747474"/>
          </a:solidFill>
          <a:uFillTx/>
          <a:latin typeface="Helvetica Neue Light"/>
          <a:ea typeface="Helvetica Neue Light"/>
          <a:cs typeface="Helvetica Neue Light"/>
          <a:sym typeface="Helvetica Neue Light"/>
        </a:defRPr>
      </a:lvl6pPr>
      <a:lvl7pPr marL="4445000" marR="0" indent="-635000" algn="l" defTabSz="825500" rtl="0" latinLnBrk="0">
        <a:lnSpc>
          <a:spcPct val="100000"/>
        </a:lnSpc>
        <a:spcBef>
          <a:spcPts val="5900"/>
        </a:spcBef>
        <a:spcAft>
          <a:spcPts val="0"/>
        </a:spcAft>
        <a:buClrTx/>
        <a:buSzPct val="75000"/>
        <a:buFont typeface="Helvetica Neue"/>
        <a:buChar char="•"/>
        <a:tabLst/>
        <a:defRPr b="0" baseline="0" cap="none" i="0" spc="0" strike="noStrike" sz="5000" u="none">
          <a:solidFill>
            <a:srgbClr val="747474"/>
          </a:solidFill>
          <a:uFillTx/>
          <a:latin typeface="Helvetica Neue Light"/>
          <a:ea typeface="Helvetica Neue Light"/>
          <a:cs typeface="Helvetica Neue Light"/>
          <a:sym typeface="Helvetica Neue Light"/>
        </a:defRPr>
      </a:lvl7pPr>
      <a:lvl8pPr marL="5080000" marR="0" indent="-635000" algn="l" defTabSz="825500" rtl="0" latinLnBrk="0">
        <a:lnSpc>
          <a:spcPct val="100000"/>
        </a:lnSpc>
        <a:spcBef>
          <a:spcPts val="5900"/>
        </a:spcBef>
        <a:spcAft>
          <a:spcPts val="0"/>
        </a:spcAft>
        <a:buClrTx/>
        <a:buSzPct val="75000"/>
        <a:buFont typeface="Helvetica Neue"/>
        <a:buChar char="•"/>
        <a:tabLst/>
        <a:defRPr b="0" baseline="0" cap="none" i="0" spc="0" strike="noStrike" sz="5000" u="none">
          <a:solidFill>
            <a:srgbClr val="747474"/>
          </a:solidFill>
          <a:uFillTx/>
          <a:latin typeface="Helvetica Neue Light"/>
          <a:ea typeface="Helvetica Neue Light"/>
          <a:cs typeface="Helvetica Neue Light"/>
          <a:sym typeface="Helvetica Neue Light"/>
        </a:defRPr>
      </a:lvl8pPr>
      <a:lvl9pPr marL="5715000" marR="0" indent="-635000" algn="l" defTabSz="825500" rtl="0" latinLnBrk="0">
        <a:lnSpc>
          <a:spcPct val="100000"/>
        </a:lnSpc>
        <a:spcBef>
          <a:spcPts val="5900"/>
        </a:spcBef>
        <a:spcAft>
          <a:spcPts val="0"/>
        </a:spcAft>
        <a:buClrTx/>
        <a:buSzPct val="75000"/>
        <a:buFont typeface="Helvetica Neue"/>
        <a:buChar char="•"/>
        <a:tabLst/>
        <a:defRPr b="0" baseline="0" cap="none" i="0" spc="0" strike="noStrike" sz="5000" u="none">
          <a:solidFill>
            <a:srgbClr val="747474"/>
          </a:solidFill>
          <a:uFillTx/>
          <a:latin typeface="Helvetica Neue Light"/>
          <a:ea typeface="Helvetica Neue Light"/>
          <a:cs typeface="Helvetica Neue Light"/>
          <a:sym typeface="Helvetica Neue Light"/>
        </a:defRPr>
      </a:lvl9pPr>
    </p:bodyStyle>
    <p:otherStyle>
      <a:lvl1pPr marL="0" marR="0" indent="0" algn="r" defTabSz="8255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1pPr>
      <a:lvl2pPr marL="0" marR="0" indent="228600" algn="r" defTabSz="8255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2pPr>
      <a:lvl3pPr marL="0" marR="0" indent="457200" algn="r" defTabSz="8255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3pPr>
      <a:lvl4pPr marL="0" marR="0" indent="685800" algn="r" defTabSz="8255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4pPr>
      <a:lvl5pPr marL="0" marR="0" indent="914400" algn="r" defTabSz="8255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5pPr>
      <a:lvl6pPr marL="0" marR="0" indent="1143000" algn="r" defTabSz="8255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6pPr>
      <a:lvl7pPr marL="0" marR="0" indent="1371600" algn="r" defTabSz="8255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7pPr>
      <a:lvl8pPr marL="0" marR="0" indent="1600200" algn="r" defTabSz="8255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8pPr>
      <a:lvl9pPr marL="0" marR="0" indent="1828800" algn="r" defTabSz="8255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0.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1.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2.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3.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4.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5.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6.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7.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8.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2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9.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0.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jpeg"/></Relationships>

</file>

<file path=ppt/slides/_rels/slide2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video" Target="../media/media1.mp4"/><Relationship Id="rId3" Type="http://schemas.microsoft.com/office/2007/relationships/media" Target="../media/media1.mp4"/><Relationship Id="rId4" Type="http://schemas.openxmlformats.org/officeDocument/2006/relationships/image" Target="../media/image21.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png"/><Relationship Id="rId3" Type="http://schemas.openxmlformats.org/officeDocument/2006/relationships/hyperlink" Target="https://www.facebook.com/profile.php?id=61555301769834&amp;mibextid=qWsEUC" TargetMode="External"/></Relationships>

</file>

<file path=ppt/slides/_rels/slide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png"/><Relationship Id="rId3" Type="http://schemas.openxmlformats.org/officeDocument/2006/relationships/hyperlink" Target="https://www.facebook.com/permalink.php?story_fbid=pfbid02zRRsU8YGGKNJwaZZZZyywFggurzyCWi3x4K7kJBU3WWCHYi2edDC7zzMLouuC5iMl&amp;id=61555301769834" TargetMode="External"/></Relationships>

</file>

<file path=ppt/slides/_rels/slide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png"/><Relationship Id="rId3" Type="http://schemas.openxmlformats.org/officeDocument/2006/relationships/hyperlink" Target="https://www.facebook.com/permalink.php?story_fbid=pfbid0JUeW7xVVGAS4igzSsCpi29SQB4F6ZcmYAcusUyYUqztY1ynn19HzgwJEXyzxmVEbl&amp;id=61555301769834" TargetMode="External"/></Relationships>

</file>

<file path=ppt/slides/_rels/slide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7.png"/><Relationship Id="rId3" Type="http://schemas.openxmlformats.org/officeDocument/2006/relationships/hyperlink" Target="https://www.facebook.com/permalink.php?story_fbid=pfbid02U3yoeY4QRrWRuEoA443ETy3YEtoiF5ATADvZ5iEtwyM6saAg1MbmuxRFU9hQTHTul&amp;id=61555301769834" TargetMode="External"/></Relationships>

</file>

<file path=ppt/slides/_rels/slide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8.png"/><Relationship Id="rId3" Type="http://schemas.openxmlformats.org/officeDocument/2006/relationships/hyperlink" Target="https://www.facebook.com/permalink.php?story_fbid=pfbid02WgSJcE2gbS43gpC6TQY3FCJDgEg88YuRDzxLM6rzLXV7NzYNXJVGnKgnhNfMDP18l&amp;id=61555301769834" TargetMode="External"/></Relationships>

</file>

<file path=ppt/slides/_rels/slide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9.png"/><Relationship Id="rId3" Type="http://schemas.openxmlformats.org/officeDocument/2006/relationships/hyperlink" Target="https://www.facebook.com/permalink.php?story_fbid=pfbid032G235wAJMLhNM7vcYXeKANupSFXgjz7sT9qGCDgvGS9AckLvHtcw1cW9ZT168F3dl&amp;id=61555301769834" TargetMode="External"/></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47" name="partial view looking up at the Colosseum under a blue sky" descr="partial view looking up at the Colosseum under a blue sky"/>
          <p:cNvPicPr>
            <a:picLocks noChangeAspect="1"/>
          </p:cNvPicPr>
          <p:nvPr>
            <p:ph type="pic" idx="21"/>
          </p:nvPr>
        </p:nvPicPr>
        <p:blipFill>
          <a:blip r:embed="rId2">
            <a:extLst/>
          </a:blip>
          <a:srcRect l="0" t="13863" r="0" b="13863"/>
          <a:stretch>
            <a:fillRect/>
          </a:stretch>
        </p:blipFill>
        <p:spPr>
          <a:xfrm>
            <a:off x="0" y="0"/>
            <a:ext cx="24384000" cy="10680700"/>
          </a:xfrm>
          <a:prstGeom prst="rect">
            <a:avLst/>
          </a:prstGeom>
        </p:spPr>
      </p:pic>
      <p:sp>
        <p:nvSpPr>
          <p:cNvPr id="148" name="Facebook Ads and Influencer Marketing"/>
          <p:cNvSpPr txBox="1"/>
          <p:nvPr>
            <p:ph type="title"/>
          </p:nvPr>
        </p:nvSpPr>
        <p:spPr>
          <a:prstGeom prst="rect">
            <a:avLst/>
          </a:prstGeom>
        </p:spPr>
        <p:txBody>
          <a:bodyPr/>
          <a:lstStyle/>
          <a:p>
            <a:pPr/>
            <a:r>
              <a:t>Facebook Ads and Influencer Marketing</a:t>
            </a:r>
          </a:p>
        </p:txBody>
      </p:sp>
      <p:sp>
        <p:nvSpPr>
          <p:cNvPr id="149" name="Soham Bhattacharya"/>
          <p:cNvSpPr txBox="1"/>
          <p:nvPr>
            <p:ph type="body" sz="quarter" idx="1"/>
          </p:nvPr>
        </p:nvSpPr>
        <p:spPr>
          <a:prstGeom prst="rect">
            <a:avLst/>
          </a:prstGeom>
        </p:spPr>
        <p:txBody>
          <a:bodyPr/>
          <a:lstStyle/>
          <a:p>
            <a:pPr/>
            <a:r>
              <a:t>Soham Bhattacharya</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83" name="partial view looking up at the Colosseum under a blue sky" descr="partial view looking up at the Colosseum under a blue sky"/>
          <p:cNvPicPr>
            <a:picLocks noChangeAspect="1"/>
          </p:cNvPicPr>
          <p:nvPr>
            <p:ph type="pic" idx="21"/>
          </p:nvPr>
        </p:nvPicPr>
        <p:blipFill>
          <a:blip r:embed="rId2">
            <a:extLst/>
          </a:blip>
          <a:srcRect l="2817" t="0" r="2817" b="0"/>
          <a:stretch>
            <a:fillRect/>
          </a:stretch>
        </p:blipFill>
        <p:spPr>
          <a:xfrm>
            <a:off x="12192000" y="0"/>
            <a:ext cx="12192000" cy="13716000"/>
          </a:xfrm>
          <a:prstGeom prst="rect">
            <a:avLst/>
          </a:prstGeom>
        </p:spPr>
      </p:pic>
      <p:sp>
        <p:nvSpPr>
          <p:cNvPr id="184" name="Facebook Ads- Campaign"/>
          <p:cNvSpPr txBox="1"/>
          <p:nvPr>
            <p:ph type="title"/>
          </p:nvPr>
        </p:nvSpPr>
        <p:spPr>
          <a:xfrm>
            <a:off x="1064070" y="788118"/>
            <a:ext cx="10007601" cy="2776384"/>
          </a:xfrm>
          <a:prstGeom prst="rect">
            <a:avLst/>
          </a:prstGeom>
        </p:spPr>
        <p:txBody>
          <a:bodyPr/>
          <a:lstStyle/>
          <a:p>
            <a:pPr/>
            <a:r>
              <a:t>Facebook Ads- Campaign</a:t>
            </a:r>
          </a:p>
        </p:txBody>
      </p:sp>
      <p:sp>
        <p:nvSpPr>
          <p:cNvPr id="185" name="At the campaign level, our focus in the Facebook ads is solely on drive action. To align with this objective, we've chosen 'Sales' as the campaign objective. It's worth noting that, at present, we don't have an active website. Therefore, we've input a hy"/>
          <p:cNvSpPr txBox="1"/>
          <p:nvPr>
            <p:ph type="body" sz="half" idx="1"/>
          </p:nvPr>
        </p:nvSpPr>
        <p:spPr>
          <a:xfrm>
            <a:off x="1021819" y="4504295"/>
            <a:ext cx="10092103" cy="8100140"/>
          </a:xfrm>
          <a:prstGeom prst="rect">
            <a:avLst/>
          </a:prstGeom>
        </p:spPr>
        <p:txBody>
          <a:bodyPr/>
          <a:lstStyle/>
          <a:p>
            <a:pPr/>
            <a:r>
              <a:t>At the campaign level, our focus in the Facebook ads is solely on </a:t>
            </a:r>
            <a:r>
              <a:rPr b="1"/>
              <a:t>drive action</a:t>
            </a:r>
            <a:r>
              <a:t>. To align with this objective, we've chosen 'Sales' as the campaign objective. It's worth noting that, at present, we don't have an active website. Therefore, we've input a hypothetical URL to accommodate the current campaign setup.</a:t>
            </a:r>
          </a:p>
          <a:p>
            <a:pPr/>
          </a:p>
          <a:p>
            <a:pPr/>
            <a:r>
              <a:t>And buying type as the general Auction Buying.</a:t>
            </a:r>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87" name="partial view looking up at the Colosseum under a blue sky" descr="partial view looking up at the Colosseum under a blue sky"/>
          <p:cNvPicPr>
            <a:picLocks noChangeAspect="1"/>
          </p:cNvPicPr>
          <p:nvPr>
            <p:ph type="pic" idx="21"/>
          </p:nvPr>
        </p:nvPicPr>
        <p:blipFill>
          <a:blip r:embed="rId2">
            <a:extLst/>
          </a:blip>
          <a:srcRect l="1532" t="0" r="15524" b="0"/>
          <a:stretch>
            <a:fillRect/>
          </a:stretch>
        </p:blipFill>
        <p:spPr>
          <a:xfrm>
            <a:off x="12191999" y="0"/>
            <a:ext cx="12192001" cy="13716000"/>
          </a:xfrm>
          <a:prstGeom prst="rect">
            <a:avLst/>
          </a:prstGeom>
        </p:spPr>
      </p:pic>
      <p:sp>
        <p:nvSpPr>
          <p:cNvPr id="188" name="Facebook Ads- Budget &amp; Bids"/>
          <p:cNvSpPr txBox="1"/>
          <p:nvPr>
            <p:ph type="title"/>
          </p:nvPr>
        </p:nvSpPr>
        <p:spPr>
          <a:xfrm>
            <a:off x="1064070" y="788118"/>
            <a:ext cx="10007601" cy="2776384"/>
          </a:xfrm>
          <a:prstGeom prst="rect">
            <a:avLst/>
          </a:prstGeom>
        </p:spPr>
        <p:txBody>
          <a:bodyPr/>
          <a:lstStyle/>
          <a:p>
            <a:pPr/>
            <a:r>
              <a:t>Facebook Ads- Budget &amp; Bids</a:t>
            </a:r>
          </a:p>
        </p:txBody>
      </p:sp>
      <p:sp>
        <p:nvSpPr>
          <p:cNvPr id="189" name="In terms of budget allocation, we've established a Daily Budget of ₹1,000 for the campaign. To maximise outcomes within this budget framework, we've opted for the 'Highest Volume' bidding strategy, allowing Facebook to attain the greatest results efficie"/>
          <p:cNvSpPr txBox="1"/>
          <p:nvPr>
            <p:ph type="body" sz="half" idx="1"/>
          </p:nvPr>
        </p:nvSpPr>
        <p:spPr>
          <a:xfrm>
            <a:off x="1021819" y="4504295"/>
            <a:ext cx="10092103" cy="8100140"/>
          </a:xfrm>
          <a:prstGeom prst="rect">
            <a:avLst/>
          </a:prstGeom>
        </p:spPr>
        <p:txBody>
          <a:bodyPr/>
          <a:lstStyle/>
          <a:p>
            <a:pPr/>
            <a:r>
              <a:t>In terms of budget allocation, we've established a </a:t>
            </a:r>
            <a:r>
              <a:rPr b="1"/>
              <a:t>Daily Budget</a:t>
            </a:r>
            <a:r>
              <a:t> of ₹1,000 for the campaign. To maximise outcomes within this budget framework, we've opted for the </a:t>
            </a:r>
            <a:r>
              <a:rPr b="1"/>
              <a:t>'Highest Volume'</a:t>
            </a:r>
            <a:r>
              <a:t> bidding strategy, allowing Facebook to attain the greatest results efficiently.</a:t>
            </a:r>
          </a:p>
          <a:p>
            <a:pPr/>
            <a:r>
              <a:t>Additionally, concerning ad scheduling, Run ads all the time gets default after selecting daily budget.</a:t>
            </a:r>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91" name="partial view looking up at the Colosseum under a blue sky" descr="partial view looking up at the Colosseum under a blue sky"/>
          <p:cNvPicPr>
            <a:picLocks noChangeAspect="1"/>
          </p:cNvPicPr>
          <p:nvPr>
            <p:ph type="pic" idx="21"/>
          </p:nvPr>
        </p:nvPicPr>
        <p:blipFill>
          <a:blip r:embed="rId2">
            <a:extLst/>
          </a:blip>
          <a:srcRect l="949" t="0" r="27509" b="0"/>
          <a:stretch>
            <a:fillRect/>
          </a:stretch>
        </p:blipFill>
        <p:spPr>
          <a:xfrm>
            <a:off x="12192000" y="0"/>
            <a:ext cx="12192000" cy="13716000"/>
          </a:xfrm>
          <a:prstGeom prst="rect">
            <a:avLst/>
          </a:prstGeom>
        </p:spPr>
      </p:pic>
      <p:sp>
        <p:nvSpPr>
          <p:cNvPr id="192" name="Facebook Ads- Conversion"/>
          <p:cNvSpPr txBox="1"/>
          <p:nvPr>
            <p:ph type="title"/>
          </p:nvPr>
        </p:nvSpPr>
        <p:spPr>
          <a:xfrm>
            <a:off x="1064070" y="788118"/>
            <a:ext cx="10007601" cy="2776384"/>
          </a:xfrm>
          <a:prstGeom prst="rect">
            <a:avLst/>
          </a:prstGeom>
        </p:spPr>
        <p:txBody>
          <a:bodyPr/>
          <a:lstStyle/>
          <a:p>
            <a:pPr/>
            <a:r>
              <a:t>Facebook Ads- Conversion</a:t>
            </a:r>
          </a:p>
        </p:txBody>
      </p:sp>
      <p:sp>
        <p:nvSpPr>
          <p:cNvPr id="193" name="In our strategic approach, we've chosen the website as the destination for all conversions, aligning seamlessly with our overarching goal of organic page growth. By utilising ads to prompt specific actions, we've selected the 'Maximise the number of conv"/>
          <p:cNvSpPr txBox="1"/>
          <p:nvPr>
            <p:ph type="body" sz="half" idx="1"/>
          </p:nvPr>
        </p:nvSpPr>
        <p:spPr>
          <a:xfrm>
            <a:off x="1021819" y="4504295"/>
            <a:ext cx="10092103" cy="8100140"/>
          </a:xfrm>
          <a:prstGeom prst="rect">
            <a:avLst/>
          </a:prstGeom>
        </p:spPr>
        <p:txBody>
          <a:bodyPr/>
          <a:lstStyle/>
          <a:p>
            <a:pPr/>
            <a:r>
              <a:t>In our strategic approach, we've chosen the website as the destination for all conversions, aligning seamlessly with our overarching goal of organic page growth. By utilising ads to prompt specific actions, we've selected the </a:t>
            </a:r>
            <a:r>
              <a:rPr b="1"/>
              <a:t>'Maximise the number of conversions' </a:t>
            </a:r>
            <a:r>
              <a:t>option. This means Facebook will strategically display ads to individuals who are most likely to take the desired actions, optimsing the effectiveness of our campaign.</a:t>
            </a:r>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95" name="partial view looking up at the Colosseum under a blue sky" descr="partial view looking up at the Colosseum under a blue sky"/>
          <p:cNvPicPr>
            <a:picLocks noChangeAspect="1"/>
          </p:cNvPicPr>
          <p:nvPr>
            <p:ph type="pic" idx="21"/>
          </p:nvPr>
        </p:nvPicPr>
        <p:blipFill>
          <a:blip r:embed="rId2">
            <a:extLst/>
          </a:blip>
          <a:srcRect l="734" t="0" r="14007" b="1596"/>
          <a:stretch>
            <a:fillRect/>
          </a:stretch>
        </p:blipFill>
        <p:spPr>
          <a:xfrm>
            <a:off x="12240670" y="219017"/>
            <a:ext cx="12192001" cy="13496984"/>
          </a:xfrm>
          <a:prstGeom prst="rect">
            <a:avLst/>
          </a:prstGeom>
        </p:spPr>
      </p:pic>
      <p:sp>
        <p:nvSpPr>
          <p:cNvPr id="196" name="Facebook Ads- Budget &amp; Schedule"/>
          <p:cNvSpPr txBox="1"/>
          <p:nvPr>
            <p:ph type="title"/>
          </p:nvPr>
        </p:nvSpPr>
        <p:spPr>
          <a:xfrm>
            <a:off x="1064070" y="788118"/>
            <a:ext cx="10007601" cy="2776384"/>
          </a:xfrm>
          <a:prstGeom prst="rect">
            <a:avLst/>
          </a:prstGeom>
        </p:spPr>
        <p:txBody>
          <a:bodyPr/>
          <a:lstStyle/>
          <a:p>
            <a:pPr/>
            <a:r>
              <a:t>Facebook Ads- Budget &amp; Schedule</a:t>
            </a:r>
          </a:p>
        </p:txBody>
      </p:sp>
      <p:sp>
        <p:nvSpPr>
          <p:cNvPr id="197" name="Setting the ad schedule to run from Jan 25th, 2024 to Jan 30th, 2024."/>
          <p:cNvSpPr txBox="1"/>
          <p:nvPr>
            <p:ph type="body" sz="half" idx="1"/>
          </p:nvPr>
        </p:nvSpPr>
        <p:spPr>
          <a:xfrm>
            <a:off x="1021819" y="4504295"/>
            <a:ext cx="10092103" cy="8100140"/>
          </a:xfrm>
          <a:prstGeom prst="rect">
            <a:avLst/>
          </a:prstGeom>
        </p:spPr>
        <p:txBody>
          <a:bodyPr/>
          <a:lstStyle/>
          <a:p>
            <a:pPr/>
            <a:r>
              <a:t>Setting the ad schedule to run from Jan 25th, 2024 to Jan 30th, 2024.</a:t>
            </a:r>
          </a:p>
        </p:txBody>
      </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99" name="partial view looking up at the Colosseum under a blue sky" descr="partial view looking up at the Colosseum under a blue sky"/>
          <p:cNvPicPr>
            <a:picLocks noChangeAspect="1"/>
          </p:cNvPicPr>
          <p:nvPr>
            <p:ph type="pic" idx="21"/>
          </p:nvPr>
        </p:nvPicPr>
        <p:blipFill>
          <a:blip r:embed="rId2">
            <a:extLst/>
          </a:blip>
          <a:srcRect l="1585" t="0" r="13157" b="0"/>
          <a:stretch>
            <a:fillRect/>
          </a:stretch>
        </p:blipFill>
        <p:spPr>
          <a:xfrm>
            <a:off x="12192000" y="0"/>
            <a:ext cx="12192001" cy="13716000"/>
          </a:xfrm>
          <a:prstGeom prst="rect">
            <a:avLst/>
          </a:prstGeom>
        </p:spPr>
      </p:pic>
      <p:sp>
        <p:nvSpPr>
          <p:cNvPr id="200" name="Facebook Ads- Targeting"/>
          <p:cNvSpPr txBox="1"/>
          <p:nvPr>
            <p:ph type="title"/>
          </p:nvPr>
        </p:nvSpPr>
        <p:spPr>
          <a:xfrm>
            <a:off x="1064070" y="788118"/>
            <a:ext cx="10007601" cy="2776384"/>
          </a:xfrm>
          <a:prstGeom prst="rect">
            <a:avLst/>
          </a:prstGeom>
        </p:spPr>
        <p:txBody>
          <a:bodyPr/>
          <a:lstStyle/>
          <a:p>
            <a:pPr/>
            <a:r>
              <a:t>Facebook Ads- Targeting</a:t>
            </a:r>
          </a:p>
        </p:txBody>
      </p:sp>
      <p:sp>
        <p:nvSpPr>
          <p:cNvPr id="201" name="As part of our influencer marketing strategy, we've tailored our approach to focus on local targeting. To achieve this, our target audience is specifically set at the city level, ensuring that the ads exclusively reach individuals within Navi Mumbai. Thi"/>
          <p:cNvSpPr txBox="1"/>
          <p:nvPr>
            <p:ph type="body" sz="half" idx="1"/>
          </p:nvPr>
        </p:nvSpPr>
        <p:spPr>
          <a:xfrm>
            <a:off x="1021819" y="4504295"/>
            <a:ext cx="10092103" cy="8100140"/>
          </a:xfrm>
          <a:prstGeom prst="rect">
            <a:avLst/>
          </a:prstGeom>
        </p:spPr>
        <p:txBody>
          <a:bodyPr/>
          <a:lstStyle/>
          <a:p>
            <a:pPr/>
            <a:r>
              <a:t>As part of our influencer marketing strategy, we've tailored our approach to focus on local targeting. To achieve this, our target audience is specifically set at the city level, ensuring that the ads exclusively reach individuals within </a:t>
            </a:r>
            <a:r>
              <a:rPr b="1"/>
              <a:t>Navi Mumbai</a:t>
            </a:r>
            <a:r>
              <a:t>. This precision allows us to effectively engage with the local audience in our future influencer marketing efforts.</a:t>
            </a:r>
          </a:p>
        </p:txBody>
      </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3" name="partial view looking up at the Colosseum under a blue sky" descr="partial view looking up at the Colosseum under a blue sky"/>
          <p:cNvPicPr>
            <a:picLocks noChangeAspect="1"/>
          </p:cNvPicPr>
          <p:nvPr>
            <p:ph type="pic" idx="21"/>
          </p:nvPr>
        </p:nvPicPr>
        <p:blipFill>
          <a:blip r:embed="rId2">
            <a:extLst/>
          </a:blip>
          <a:srcRect l="393" t="0" r="14348" b="0"/>
          <a:stretch>
            <a:fillRect/>
          </a:stretch>
        </p:blipFill>
        <p:spPr>
          <a:xfrm>
            <a:off x="12192000" y="0"/>
            <a:ext cx="12192000" cy="13716000"/>
          </a:xfrm>
          <a:prstGeom prst="rect">
            <a:avLst/>
          </a:prstGeom>
        </p:spPr>
      </p:pic>
      <p:sp>
        <p:nvSpPr>
          <p:cNvPr id="204" name="Facebook Ads- Targeting"/>
          <p:cNvSpPr txBox="1"/>
          <p:nvPr>
            <p:ph type="title"/>
          </p:nvPr>
        </p:nvSpPr>
        <p:spPr>
          <a:xfrm>
            <a:off x="1064070" y="788118"/>
            <a:ext cx="10007601" cy="2776384"/>
          </a:xfrm>
          <a:prstGeom prst="rect">
            <a:avLst/>
          </a:prstGeom>
        </p:spPr>
        <p:txBody>
          <a:bodyPr/>
          <a:lstStyle/>
          <a:p>
            <a:pPr/>
            <a:r>
              <a:t>Facebook Ads- Targeting</a:t>
            </a:r>
          </a:p>
        </p:txBody>
      </p:sp>
      <p:sp>
        <p:nvSpPr>
          <p:cNvPr id="205" name="In the demographic strategy, we've adopted an inclusive approach by setting a broad age range, 18-65+. Given that these football boots cater to a diverse audience, spanning from kids to adults and encompassing both males and females, hence chosen 'All ge"/>
          <p:cNvSpPr txBox="1"/>
          <p:nvPr>
            <p:ph type="body" sz="half" idx="1"/>
          </p:nvPr>
        </p:nvSpPr>
        <p:spPr>
          <a:xfrm>
            <a:off x="1021819" y="4504295"/>
            <a:ext cx="10092103" cy="8100140"/>
          </a:xfrm>
          <a:prstGeom prst="rect">
            <a:avLst/>
          </a:prstGeom>
        </p:spPr>
        <p:txBody>
          <a:bodyPr/>
          <a:lstStyle/>
          <a:p>
            <a:pPr/>
            <a:r>
              <a:t>In the demographic strategy, we've adopted an inclusive approach by setting a broad age range, </a:t>
            </a:r>
            <a:r>
              <a:rPr b="1"/>
              <a:t>18-65+</a:t>
            </a:r>
            <a:r>
              <a:t>. Given that these football boots cater to a diverse audience, spanning from kids to adults and encompassing both males and females, hence chosen '</a:t>
            </a:r>
            <a:r>
              <a:rPr b="1"/>
              <a:t>All genders</a:t>
            </a:r>
            <a:r>
              <a:t>' to ensure inclusivity. In terms of detailed targeting, we've honed in on specific interests that correlate with the product and our niche in </a:t>
            </a:r>
            <a:r>
              <a:rPr b="1"/>
              <a:t>football/soccer</a:t>
            </a:r>
            <a:r>
              <a:t>, aiming to resonate with our target audience.</a:t>
            </a:r>
          </a:p>
        </p:txBody>
      </p:sp>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7" name="partial view looking up at the Colosseum under a blue sky" descr="partial view looking up at the Colosseum under a blue sky"/>
          <p:cNvPicPr>
            <a:picLocks noChangeAspect="1"/>
          </p:cNvPicPr>
          <p:nvPr>
            <p:ph type="pic" idx="21"/>
          </p:nvPr>
        </p:nvPicPr>
        <p:blipFill>
          <a:blip r:embed="rId2">
            <a:extLst/>
          </a:blip>
          <a:srcRect l="478" t="0" r="14989" b="0"/>
          <a:stretch>
            <a:fillRect/>
          </a:stretch>
        </p:blipFill>
        <p:spPr>
          <a:xfrm>
            <a:off x="12192000" y="0"/>
            <a:ext cx="12192000" cy="13716000"/>
          </a:xfrm>
          <a:prstGeom prst="rect">
            <a:avLst/>
          </a:prstGeom>
        </p:spPr>
      </p:pic>
      <p:sp>
        <p:nvSpPr>
          <p:cNvPr id="208" name="Facebook Ads- Placements"/>
          <p:cNvSpPr txBox="1"/>
          <p:nvPr>
            <p:ph type="title"/>
          </p:nvPr>
        </p:nvSpPr>
        <p:spPr>
          <a:xfrm>
            <a:off x="1064070" y="788118"/>
            <a:ext cx="10007601" cy="2776384"/>
          </a:xfrm>
          <a:prstGeom prst="rect">
            <a:avLst/>
          </a:prstGeom>
        </p:spPr>
        <p:txBody>
          <a:bodyPr/>
          <a:lstStyle/>
          <a:p>
            <a:pPr/>
            <a:r>
              <a:t>Facebook Ads- Placements</a:t>
            </a:r>
          </a:p>
        </p:txBody>
      </p:sp>
      <p:sp>
        <p:nvSpPr>
          <p:cNvPr id="209" name="In terms of device categorisation, we've opted for 'All devices,' ensuring that our campaign is visible across various platforms. For ad placements, our approach is hands-on with manual placements, where we've meticulously selected specific ad placements"/>
          <p:cNvSpPr txBox="1"/>
          <p:nvPr>
            <p:ph type="body" sz="half" idx="1"/>
          </p:nvPr>
        </p:nvSpPr>
        <p:spPr>
          <a:xfrm>
            <a:off x="1021819" y="4504295"/>
            <a:ext cx="10092103" cy="8100140"/>
          </a:xfrm>
          <a:prstGeom prst="rect">
            <a:avLst/>
          </a:prstGeom>
        </p:spPr>
        <p:txBody>
          <a:bodyPr/>
          <a:lstStyle/>
          <a:p>
            <a:pPr/>
            <a:r>
              <a:t>In terms of device categorisation, we've opted for '</a:t>
            </a:r>
            <a:r>
              <a:rPr b="1"/>
              <a:t>All devices</a:t>
            </a:r>
            <a:r>
              <a:t>,' ensuring that our campaign is visible across various platforms. For ad placements, our approach is hands-on with </a:t>
            </a:r>
            <a:r>
              <a:rPr b="1"/>
              <a:t>manual placements</a:t>
            </a:r>
            <a:r>
              <a:t>, where we've meticulously selected specific ad placements to enhance our control and targeting precision.</a:t>
            </a:r>
          </a:p>
        </p:txBody>
      </p:sp>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11" name="partial view looking up at the Colosseum under a blue sky" descr="partial view looking up at the Colosseum under a blue sky"/>
          <p:cNvPicPr>
            <a:picLocks noChangeAspect="1"/>
          </p:cNvPicPr>
          <p:nvPr>
            <p:ph type="pic" idx="21"/>
          </p:nvPr>
        </p:nvPicPr>
        <p:blipFill>
          <a:blip r:embed="rId2">
            <a:extLst/>
          </a:blip>
          <a:srcRect l="1596" t="1314" r="0" b="7766"/>
          <a:stretch>
            <a:fillRect/>
          </a:stretch>
        </p:blipFill>
        <p:spPr>
          <a:xfrm>
            <a:off x="12192000" y="0"/>
            <a:ext cx="11997318" cy="13716000"/>
          </a:xfrm>
          <a:prstGeom prst="rect">
            <a:avLst/>
          </a:prstGeom>
        </p:spPr>
      </p:pic>
      <p:sp>
        <p:nvSpPr>
          <p:cNvPr id="212" name="Facebook Ads- Ad Format"/>
          <p:cNvSpPr txBox="1"/>
          <p:nvPr>
            <p:ph type="title"/>
          </p:nvPr>
        </p:nvSpPr>
        <p:spPr>
          <a:xfrm>
            <a:off x="1064070" y="788118"/>
            <a:ext cx="10007601" cy="2776384"/>
          </a:xfrm>
          <a:prstGeom prst="rect">
            <a:avLst/>
          </a:prstGeom>
        </p:spPr>
        <p:txBody>
          <a:bodyPr/>
          <a:lstStyle/>
          <a:p>
            <a:pPr/>
            <a:r>
              <a:t>Facebook Ads- Ad Format</a:t>
            </a:r>
          </a:p>
        </p:txBody>
      </p:sp>
      <p:sp>
        <p:nvSpPr>
          <p:cNvPr id="213" name="In our advertising strategy, we've chosen Create ad rather than utilising a post as an ad. Despite this, we've maintained consistency by selecting a similar image for the advertisement. For the creative source, we opted for Manual upload, manually provid"/>
          <p:cNvSpPr txBox="1"/>
          <p:nvPr>
            <p:ph type="body" sz="half" idx="1"/>
          </p:nvPr>
        </p:nvSpPr>
        <p:spPr>
          <a:xfrm>
            <a:off x="1021819" y="4504295"/>
            <a:ext cx="10092103" cy="8100140"/>
          </a:xfrm>
          <a:prstGeom prst="rect">
            <a:avLst/>
          </a:prstGeom>
        </p:spPr>
        <p:txBody>
          <a:bodyPr/>
          <a:lstStyle/>
          <a:p>
            <a:pPr/>
            <a:r>
              <a:t>In our advertising strategy, we've chosen </a:t>
            </a:r>
            <a:r>
              <a:rPr b="1"/>
              <a:t>Create ad</a:t>
            </a:r>
            <a:r>
              <a:t> rather than utilising a post as an ad. Despite this, we've maintained consistency by selecting a similar image for the advertisement. For the creative source, we opted for</a:t>
            </a:r>
            <a:r>
              <a:rPr b="1"/>
              <a:t> Manual upload</a:t>
            </a:r>
            <a:r>
              <a:t>, manually providing the images for the ad. Considering we're promoting a single product, we've chosen the format of a </a:t>
            </a:r>
            <a:r>
              <a:rPr b="1"/>
              <a:t>Single image or video</a:t>
            </a:r>
            <a:r>
              <a:t>. If we had a catalog of products, carousel or collection formats would have been more suitable for a comprehensive display</a:t>
            </a:r>
          </a:p>
        </p:txBody>
      </p:sp>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15" name="partial view looking up at the Colosseum under a blue sky" descr="partial view looking up at the Colosseum under a blue sky"/>
          <p:cNvPicPr>
            <a:picLocks noChangeAspect="1"/>
          </p:cNvPicPr>
          <p:nvPr>
            <p:ph type="pic" idx="21"/>
          </p:nvPr>
        </p:nvPicPr>
        <p:blipFill>
          <a:blip r:embed="rId2">
            <a:extLst/>
          </a:blip>
          <a:srcRect l="1364" t="0" r="1364" b="0"/>
          <a:stretch>
            <a:fillRect/>
          </a:stretch>
        </p:blipFill>
        <p:spPr>
          <a:xfrm>
            <a:off x="12192000" y="0"/>
            <a:ext cx="12192000" cy="13716000"/>
          </a:xfrm>
          <a:prstGeom prst="rect">
            <a:avLst/>
          </a:prstGeom>
        </p:spPr>
      </p:pic>
      <p:sp>
        <p:nvSpPr>
          <p:cNvPr id="216" name="Facebook Ads- Creatives"/>
          <p:cNvSpPr txBox="1"/>
          <p:nvPr>
            <p:ph type="title"/>
          </p:nvPr>
        </p:nvSpPr>
        <p:spPr>
          <a:xfrm>
            <a:off x="1064070" y="788118"/>
            <a:ext cx="10007601" cy="2776384"/>
          </a:xfrm>
          <a:prstGeom prst="rect">
            <a:avLst/>
          </a:prstGeom>
        </p:spPr>
        <p:txBody>
          <a:bodyPr/>
          <a:lstStyle/>
          <a:p>
            <a:pPr/>
            <a:r>
              <a:t>Facebook Ads- Creatives</a:t>
            </a:r>
          </a:p>
        </p:txBody>
      </p:sp>
      <p:sp>
        <p:nvSpPr>
          <p:cNvPr id="217" name="In crafting our ad, we've incorporated multiple headlines, primary text, and descriptions to enhance engagement and capture attention. For the call-to-action button, we strategically chose 'Get Offer' to evoke curiosity and create a personalised touch, e"/>
          <p:cNvSpPr txBox="1"/>
          <p:nvPr>
            <p:ph type="body" sz="half" idx="1"/>
          </p:nvPr>
        </p:nvSpPr>
        <p:spPr>
          <a:xfrm>
            <a:off x="1021819" y="4504295"/>
            <a:ext cx="10092103" cy="8100140"/>
          </a:xfrm>
          <a:prstGeom prst="rect">
            <a:avLst/>
          </a:prstGeom>
        </p:spPr>
        <p:txBody>
          <a:bodyPr/>
          <a:lstStyle/>
          <a:p>
            <a:pPr/>
            <a:r>
              <a:t>In crafting our ad, we've incorporated </a:t>
            </a:r>
            <a:r>
              <a:rPr b="1"/>
              <a:t>multiple headlines, primary text, and descriptions</a:t>
            </a:r>
            <a:r>
              <a:t> to enhance engagement and capture attention. For the call-to-action button, we strategically chose '</a:t>
            </a:r>
            <a:r>
              <a:rPr b="1"/>
              <a:t>Get Offer</a:t>
            </a:r>
            <a:r>
              <a:t>' to evoke curiosity and create a personalised touch, enticing users with the anticipation of a revealed price.</a:t>
            </a:r>
          </a:p>
        </p:txBody>
      </p:sp>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19" name="partial view looking up at the Colosseum under a blue sky" descr="partial view looking up at the Colosseum under a blue sky"/>
          <p:cNvPicPr>
            <a:picLocks noChangeAspect="1"/>
          </p:cNvPicPr>
          <p:nvPr>
            <p:ph type="pic" idx="21"/>
          </p:nvPr>
        </p:nvPicPr>
        <p:blipFill>
          <a:blip r:embed="rId2">
            <a:extLst/>
          </a:blip>
          <a:srcRect l="0" t="25681" r="0" b="8615"/>
          <a:stretch>
            <a:fillRect/>
          </a:stretch>
        </p:blipFill>
        <p:spPr>
          <a:xfrm>
            <a:off x="0" y="-243354"/>
            <a:ext cx="24384001" cy="10680701"/>
          </a:xfrm>
          <a:prstGeom prst="rect">
            <a:avLst/>
          </a:prstGeom>
        </p:spPr>
      </p:pic>
      <p:sp>
        <p:nvSpPr>
          <p:cNvPr id="220" name="Facebook Ads and Influencer Marketing"/>
          <p:cNvSpPr txBox="1"/>
          <p:nvPr>
            <p:ph type="title"/>
          </p:nvPr>
        </p:nvSpPr>
        <p:spPr>
          <a:prstGeom prst="rect">
            <a:avLst/>
          </a:prstGeom>
        </p:spPr>
        <p:txBody>
          <a:bodyPr/>
          <a:lstStyle/>
          <a:p>
            <a:pPr/>
            <a:r>
              <a:t>Facebook Ads and Influencer Marketing</a:t>
            </a:r>
          </a:p>
        </p:txBody>
      </p:sp>
      <p:sp>
        <p:nvSpPr>
          <p:cNvPr id="221" name="Soham Bhattacharya"/>
          <p:cNvSpPr txBox="1"/>
          <p:nvPr>
            <p:ph type="body" sz="quarter" idx="1"/>
          </p:nvPr>
        </p:nvSpPr>
        <p:spPr>
          <a:prstGeom prst="rect">
            <a:avLst/>
          </a:prstGeom>
        </p:spPr>
        <p:txBody>
          <a:bodyPr/>
          <a:lstStyle/>
          <a:p>
            <a:pPr/>
            <a:r>
              <a:t>Soham Bhattacharya</a:t>
            </a: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51" name="partial view looking up at the Colosseum under a blue sky" descr="partial view looking up at the Colosseum under a blue sky"/>
          <p:cNvPicPr>
            <a:picLocks noChangeAspect="1"/>
          </p:cNvPicPr>
          <p:nvPr>
            <p:ph type="pic" idx="21"/>
          </p:nvPr>
        </p:nvPicPr>
        <p:blipFill>
          <a:blip r:embed="rId2">
            <a:extLst/>
          </a:blip>
          <a:srcRect l="0" t="28098" r="0" b="28098"/>
          <a:stretch>
            <a:fillRect/>
          </a:stretch>
        </p:blipFill>
        <p:spPr>
          <a:xfrm>
            <a:off x="0" y="0"/>
            <a:ext cx="24384000" cy="10680700"/>
          </a:xfrm>
          <a:prstGeom prst="rect">
            <a:avLst/>
          </a:prstGeom>
        </p:spPr>
      </p:pic>
      <p:sp>
        <p:nvSpPr>
          <p:cNvPr id="152" name="Football, Fanatics United."/>
          <p:cNvSpPr txBox="1"/>
          <p:nvPr>
            <p:ph type="title"/>
          </p:nvPr>
        </p:nvSpPr>
        <p:spPr>
          <a:prstGeom prst="rect">
            <a:avLst/>
          </a:prstGeom>
        </p:spPr>
        <p:txBody>
          <a:bodyPr/>
          <a:lstStyle/>
          <a:p>
            <a:pPr/>
            <a:r>
              <a:t>Football, Fanatics United.</a:t>
            </a:r>
          </a:p>
        </p:txBody>
      </p:sp>
      <p:sp>
        <p:nvSpPr>
          <p:cNvPr id="153" name="“Football, Fanatics United.” abbreviated as FFU, is the brand I've established with the intention of retailing football shoes, commonly referred to studs."/>
          <p:cNvSpPr txBox="1"/>
          <p:nvPr>
            <p:ph type="body" sz="quarter" idx="1"/>
          </p:nvPr>
        </p:nvSpPr>
        <p:spPr>
          <a:xfrm>
            <a:off x="14391103" y="11122742"/>
            <a:ext cx="9626168" cy="2183146"/>
          </a:xfrm>
          <a:prstGeom prst="rect">
            <a:avLst/>
          </a:prstGeom>
        </p:spPr>
        <p:txBody>
          <a:bodyPr/>
          <a:lstStyle/>
          <a:p>
            <a:pPr defTabSz="734694">
              <a:defRPr sz="3559"/>
            </a:pPr>
            <a:r>
              <a:t>“</a:t>
            </a:r>
            <a:r>
              <a:rPr b="1"/>
              <a:t>Football, Fanatics United.</a:t>
            </a:r>
            <a:r>
              <a:t>” abbreviated as FFU, is the brand I've established with the intention of retailing football shoes, commonly referred to studs.</a:t>
            </a:r>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23" name="partial view looking up at the Colosseum under a blue sky" descr="partial view looking up at the Colosseum under a blue sky"/>
          <p:cNvPicPr>
            <a:picLocks noChangeAspect="1"/>
          </p:cNvPicPr>
          <p:nvPr>
            <p:ph type="pic" idx="21"/>
          </p:nvPr>
        </p:nvPicPr>
        <p:blipFill>
          <a:blip r:embed="rId2">
            <a:extLst/>
          </a:blip>
          <a:srcRect l="1541" t="0" r="26736" b="0"/>
          <a:stretch>
            <a:fillRect/>
          </a:stretch>
        </p:blipFill>
        <p:spPr>
          <a:xfrm>
            <a:off x="12192000" y="3102738"/>
            <a:ext cx="12192000" cy="7510524"/>
          </a:xfrm>
          <a:prstGeom prst="rect">
            <a:avLst/>
          </a:prstGeom>
        </p:spPr>
      </p:pic>
      <p:sp>
        <p:nvSpPr>
          <p:cNvPr id="224" name="Niche"/>
          <p:cNvSpPr txBox="1"/>
          <p:nvPr>
            <p:ph type="title"/>
          </p:nvPr>
        </p:nvSpPr>
        <p:spPr>
          <a:xfrm>
            <a:off x="1064070" y="788118"/>
            <a:ext cx="10007601" cy="2776384"/>
          </a:xfrm>
          <a:prstGeom prst="rect">
            <a:avLst/>
          </a:prstGeom>
        </p:spPr>
        <p:txBody>
          <a:bodyPr/>
          <a:lstStyle/>
          <a:p>
            <a:pPr/>
            <a:r>
              <a:t>Niche</a:t>
            </a:r>
          </a:p>
        </p:txBody>
      </p:sp>
      <p:sp>
        <p:nvSpPr>
          <p:cNvPr id="225" name="The initial phase involves niche selection, and I've pinpointed fitness, delving even further into footballer fitness. This particular niche revolves around the training and workouts specific to footballers.…"/>
          <p:cNvSpPr txBox="1"/>
          <p:nvPr>
            <p:ph type="body" sz="half" idx="1"/>
          </p:nvPr>
        </p:nvSpPr>
        <p:spPr>
          <a:xfrm>
            <a:off x="1021819" y="4504295"/>
            <a:ext cx="10092103" cy="8100140"/>
          </a:xfrm>
          <a:prstGeom prst="rect">
            <a:avLst/>
          </a:prstGeom>
        </p:spPr>
        <p:txBody>
          <a:bodyPr/>
          <a:lstStyle/>
          <a:p>
            <a:pPr/>
            <a:r>
              <a:t>The initial phase involves niche selection, and I've pinpointed </a:t>
            </a:r>
            <a:r>
              <a:rPr b="1"/>
              <a:t>fitness</a:t>
            </a:r>
            <a:r>
              <a:t>, delving even further into </a:t>
            </a:r>
            <a:r>
              <a:rPr b="1"/>
              <a:t>footballer fitness</a:t>
            </a:r>
            <a:r>
              <a:t>. This particular niche revolves around the training and workouts specific to footballers. </a:t>
            </a:r>
          </a:p>
          <a:p>
            <a:pPr/>
          </a:p>
          <a:p>
            <a:pPr/>
            <a:r>
              <a:t>Following this, we proceed by creating an </a:t>
            </a:r>
            <a:r>
              <a:rPr b="1"/>
              <a:t>Instagram Creator Account</a:t>
            </a:r>
            <a:r>
              <a:t>, categorising it under the profile category '</a:t>
            </a:r>
            <a:r>
              <a:rPr b="1"/>
              <a:t>Athlete</a:t>
            </a:r>
            <a:r>
              <a:t>' to align with the chosen fitness niche.</a:t>
            </a:r>
          </a:p>
        </p:txBody>
      </p:sp>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27" name="partial view looking up at the Colosseum under a blue sky" descr="partial view looking up at the Colosseum under a blue sky"/>
          <p:cNvPicPr>
            <a:picLocks noChangeAspect="1"/>
          </p:cNvPicPr>
          <p:nvPr>
            <p:ph type="pic" idx="21"/>
          </p:nvPr>
        </p:nvPicPr>
        <p:blipFill>
          <a:blip r:embed="rId2">
            <a:extLst/>
          </a:blip>
          <a:srcRect l="4566" t="0" r="4566" b="0"/>
          <a:stretch>
            <a:fillRect/>
          </a:stretch>
        </p:blipFill>
        <p:spPr>
          <a:xfrm>
            <a:off x="12192000" y="2314098"/>
            <a:ext cx="12192000" cy="9087804"/>
          </a:xfrm>
          <a:prstGeom prst="rect">
            <a:avLst/>
          </a:prstGeom>
        </p:spPr>
      </p:pic>
      <p:sp>
        <p:nvSpPr>
          <p:cNvPr id="228" name="Target Audience"/>
          <p:cNvSpPr txBox="1"/>
          <p:nvPr>
            <p:ph type="title"/>
          </p:nvPr>
        </p:nvSpPr>
        <p:spPr>
          <a:xfrm>
            <a:off x="1064070" y="788118"/>
            <a:ext cx="10007601" cy="2776384"/>
          </a:xfrm>
          <a:prstGeom prst="rect">
            <a:avLst/>
          </a:prstGeom>
        </p:spPr>
        <p:txBody>
          <a:bodyPr/>
          <a:lstStyle/>
          <a:p>
            <a:pPr/>
            <a:r>
              <a:t>Target Audience</a:t>
            </a:r>
          </a:p>
        </p:txBody>
      </p:sp>
      <p:sp>
        <p:nvSpPr>
          <p:cNvPr id="229" name="Before embarking on our content plan, it's crucial to establish a clear understanding of our target audience. With our niche in footballer fitness, our primary focus centers on individuals who participate in football for either fitness or entertainment r"/>
          <p:cNvSpPr txBox="1"/>
          <p:nvPr>
            <p:ph type="body" sz="half" idx="1"/>
          </p:nvPr>
        </p:nvSpPr>
        <p:spPr>
          <a:xfrm>
            <a:off x="1021819" y="4504295"/>
            <a:ext cx="10092103" cy="8100140"/>
          </a:xfrm>
          <a:prstGeom prst="rect">
            <a:avLst/>
          </a:prstGeom>
        </p:spPr>
        <p:txBody>
          <a:bodyPr/>
          <a:lstStyle/>
          <a:p>
            <a:pPr/>
            <a:r>
              <a:t>Before embarking on our content plan, it's crucial to establish a clear understanding of our target audience. With our niche in footballer fitness, our primary focus centers on individuals who participate in football for either fitness or entertainment reasons. This encompasses both children and adults actively engaged in football academies or clubs, as well as those with a general interest in watching football. It's noteworthy, however, that the latter group may pose a challenge in terms of targeting, as their interest may be more casual, making conversion potentially more elusive.</a:t>
            </a:r>
          </a:p>
        </p:txBody>
      </p:sp>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31" name="partial view looking up at the Colosseum under a blue sky" descr="partial view looking up at the Colosseum under a blue sky"/>
          <p:cNvPicPr>
            <a:picLocks noChangeAspect="1"/>
          </p:cNvPicPr>
          <p:nvPr>
            <p:ph type="pic" idx="21"/>
          </p:nvPr>
        </p:nvPicPr>
        <p:blipFill>
          <a:blip r:embed="rId2">
            <a:extLst/>
          </a:blip>
          <a:srcRect l="0" t="4105" r="0" b="4105"/>
          <a:stretch>
            <a:fillRect/>
          </a:stretch>
        </p:blipFill>
        <p:spPr>
          <a:xfrm>
            <a:off x="14837124" y="-1"/>
            <a:ext cx="6901752" cy="13716001"/>
          </a:xfrm>
          <a:prstGeom prst="rect">
            <a:avLst/>
          </a:prstGeom>
        </p:spPr>
      </p:pic>
      <p:sp>
        <p:nvSpPr>
          <p:cNvPr id="232" name="Content Plan"/>
          <p:cNvSpPr txBox="1"/>
          <p:nvPr>
            <p:ph type="title"/>
          </p:nvPr>
        </p:nvSpPr>
        <p:spPr>
          <a:xfrm>
            <a:off x="1064070" y="788118"/>
            <a:ext cx="10007601" cy="2776384"/>
          </a:xfrm>
          <a:prstGeom prst="rect">
            <a:avLst/>
          </a:prstGeom>
        </p:spPr>
        <p:txBody>
          <a:bodyPr/>
          <a:lstStyle/>
          <a:p>
            <a:pPr/>
            <a:r>
              <a:t>Content Plan</a:t>
            </a:r>
          </a:p>
        </p:txBody>
      </p:sp>
      <p:sp>
        <p:nvSpPr>
          <p:cNvPr id="233" name="As I aim to reach a diverse audience within the chosen niche, which offers a spectrum of content possibilities, the strategy involves delivering high-quality content through various mediums such as stories, photos, and reels.…"/>
          <p:cNvSpPr txBox="1"/>
          <p:nvPr>
            <p:ph type="body" sz="half" idx="1"/>
          </p:nvPr>
        </p:nvSpPr>
        <p:spPr>
          <a:xfrm>
            <a:off x="1021819" y="4504295"/>
            <a:ext cx="10092103" cy="8100140"/>
          </a:xfrm>
          <a:prstGeom prst="rect">
            <a:avLst/>
          </a:prstGeom>
        </p:spPr>
        <p:txBody>
          <a:bodyPr/>
          <a:lstStyle/>
          <a:p>
            <a:pPr defTabSz="734694">
              <a:defRPr sz="3559"/>
            </a:pPr>
            <a:r>
              <a:t>As I aim to reach a diverse audience within the chosen niche, which offers a spectrum of content possibilities, the strategy involves delivering high-quality content through various mediums such as </a:t>
            </a:r>
            <a:r>
              <a:rPr b="1"/>
              <a:t>stories, photos, and reels</a:t>
            </a:r>
            <a:r>
              <a:t>. </a:t>
            </a:r>
          </a:p>
          <a:p>
            <a:pPr defTabSz="734694">
              <a:defRPr sz="3559"/>
            </a:pPr>
            <a:r>
              <a:t>For instance, I plan to dedicate a specific day each week to share compelling footballer player/club wallpapers, allowing followers to screenshot and save these visual delights.</a:t>
            </a:r>
          </a:p>
          <a:p>
            <a:pPr defTabSz="734694">
              <a:defRPr sz="3559"/>
            </a:pPr>
            <a:r>
              <a:t>In addition, our content calendar includes </a:t>
            </a:r>
            <a:r>
              <a:rPr b="1"/>
              <a:t>photo or video posts</a:t>
            </a:r>
            <a:r>
              <a:t>, where we illustrate various football drills. Given our audience's involvement in football activities, these posts will feature video or photo slides showcasing a variety of beneficial drills for athletes</a:t>
            </a:r>
          </a:p>
        </p:txBody>
      </p:sp>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5" name="Content Plan"/>
          <p:cNvSpPr txBox="1"/>
          <p:nvPr>
            <p:ph type="title"/>
          </p:nvPr>
        </p:nvSpPr>
        <p:spPr>
          <a:prstGeom prst="rect">
            <a:avLst/>
          </a:prstGeom>
        </p:spPr>
        <p:txBody>
          <a:bodyPr/>
          <a:lstStyle/>
          <a:p>
            <a:pPr/>
            <a:r>
              <a:t>Content Plan</a:t>
            </a:r>
          </a:p>
        </p:txBody>
      </p:sp>
      <p:sp>
        <p:nvSpPr>
          <p:cNvPr id="236" name="Additionally, leveraging trending audios, and incorporating relevant hashtags, and actively engage in popular Instagram trends, seamlessly integrating the football niche into the ongoing trends and making reels.…"/>
          <p:cNvSpPr txBox="1"/>
          <p:nvPr>
            <p:ph type="body" sz="half" idx="1"/>
          </p:nvPr>
        </p:nvSpPr>
        <p:spPr>
          <a:prstGeom prst="rect">
            <a:avLst/>
          </a:prstGeom>
        </p:spPr>
        <p:txBody>
          <a:bodyPr/>
          <a:lstStyle/>
          <a:p>
            <a:pPr defTabSz="759459">
              <a:defRPr sz="3680"/>
            </a:pPr>
            <a:r>
              <a:t>Additionally, leveraging </a:t>
            </a:r>
            <a:r>
              <a:rPr b="1"/>
              <a:t>trending audios</a:t>
            </a:r>
            <a:r>
              <a:t>, and incorporating </a:t>
            </a:r>
            <a:r>
              <a:rPr b="1"/>
              <a:t>relevant hashtags</a:t>
            </a:r>
            <a:r>
              <a:t>, and actively engage in popular Instagram trends, seamlessly integrating the football niche into the ongoing trends and making </a:t>
            </a:r>
            <a:r>
              <a:rPr b="1"/>
              <a:t>reels</a:t>
            </a:r>
            <a:r>
              <a:t>.</a:t>
            </a:r>
          </a:p>
          <a:p>
            <a:pPr defTabSz="759459">
              <a:defRPr sz="3680"/>
            </a:pPr>
            <a:r>
              <a:t>Subsequently, the strategy involves providing </a:t>
            </a:r>
            <a:r>
              <a:rPr b="1"/>
              <a:t>video reviews</a:t>
            </a:r>
            <a:r>
              <a:t> on various types of football shoes, detailing their impact on my football game and offering valuable insights to the audience.</a:t>
            </a:r>
          </a:p>
          <a:p>
            <a:pPr defTabSz="759459">
              <a:defRPr sz="3680"/>
            </a:pPr>
            <a:r>
              <a:t>In the final stage, our approach includes sharing </a:t>
            </a:r>
            <a:r>
              <a:rPr b="1"/>
              <a:t>insightful blog articles</a:t>
            </a:r>
            <a:r>
              <a:t> on football-related topics, such as football shoes, players, or clubs, on a designated day of the week, enriching our content calendar with valuable and engaging written content.</a:t>
            </a:r>
          </a:p>
        </p:txBody>
      </p:sp>
      <p:pic>
        <p:nvPicPr>
          <p:cNvPr id="237" name="28057fab6bf144e3855d8f9f3f2a5748.MP4" descr="28057fab6bf144e3855d8f9f3f2a5748.MP4"/>
          <p:cNvPicPr>
            <a:picLocks noChangeAspect="0"/>
          </p:cNvPicPr>
          <p:nvPr>
            <a:videoFile r:link="rId2"/>
            <p:extLst>
              <p:ext uri="{DAA4B4D4-6D71-4841-9C94-3DE7FCFB9230}">
                <p14:media xmlns:p14="http://schemas.microsoft.com/office/powerpoint/2010/main" r:embed="rId3"/>
              </p:ext>
            </p:extLst>
          </p:nvPr>
        </p:nvPicPr>
        <p:blipFill>
          <a:blip r:embed="rId4">
            <a:extLst/>
          </a:blip>
          <a:stretch>
            <a:fillRect/>
          </a:stretch>
        </p:blipFill>
        <p:spPr>
          <a:xfrm>
            <a:off x="14430375" y="0"/>
            <a:ext cx="7715251" cy="13716001"/>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6200" fill="hold"/>
                                        <p:tgtEl>
                                          <p:spTgt spid="237"/>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237"/>
                </p:tgtEl>
              </p:cMediaNode>
            </p:video>
            <p:seq concurrent="1" prevAc="none" nextAc="seek">
              <p:cTn id="8" evtFilter="cancelBubble" nodeType="interactiveSeq" restart="whenNotActive" fill="hold">
                <p:stCondLst>
                  <p:cond delay="0" evt="onClick">
                    <p:tgtEl>
                      <p:spTgt spid="237"/>
                    </p:tgtEl>
                  </p:cond>
                </p:stCondLst>
                <p:endSync delay="0" evt="end">
                  <p:rtn val="all"/>
                </p:endSync>
                <p:childTnLst>
                  <p:par>
                    <p:cTn id="9" fill="hold">
                      <p:stCondLst>
                        <p:cond delay="0"/>
                      </p:stCondLst>
                      <p:childTnLst>
                        <p:par>
                          <p:cTn id="10" fill="hold">
                            <p:stCondLst>
                              <p:cond delay="0"/>
                            </p:stCondLst>
                            <p:childTnLst>
                              <p:par>
                                <p:cTn id="11" presetClass="mediacall" nodeType="clickEffect" presetSubtype="0" presetID="2" fill="hold">
                                  <p:stCondLst>
                                    <p:cond delay="0"/>
                                  </p:stCondLst>
                                  <p:childTnLst>
                                    <p:cmd type="call" cmd="togglePause">
                                      <p:cBhvr>
                                        <p:cTn id="12" dur="1" fill="hold"/>
                                        <p:tgtEl>
                                          <p:spTgt spid="237"/>
                                        </p:tgtEl>
                                      </p:cBhvr>
                                    </p:cmd>
                                  </p:childTnLst>
                                </p:cTn>
                              </p:par>
                            </p:childTnLst>
                          </p:cTn>
                        </p:par>
                      </p:childTnLst>
                    </p:cTn>
                  </p:par>
                </p:childTnLst>
              </p:cTn>
              <p:nextCondLst>
                <p:cond delay="0" evt="onClick">
                  <p:tgtEl>
                    <p:spTgt spid="237"/>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55" name="partial view looking up at the Colosseum under a blue sky" descr="partial view looking up at the Colosseum under a blue sky"/>
          <p:cNvPicPr>
            <a:picLocks noChangeAspect="1"/>
          </p:cNvPicPr>
          <p:nvPr>
            <p:ph type="pic" idx="21"/>
          </p:nvPr>
        </p:nvPicPr>
        <p:blipFill>
          <a:blip r:embed="rId2">
            <a:extLst/>
          </a:blip>
          <a:srcRect l="7922" t="0" r="7922" b="0"/>
          <a:stretch>
            <a:fillRect/>
          </a:stretch>
        </p:blipFill>
        <p:spPr>
          <a:xfrm>
            <a:off x="12192000" y="0"/>
            <a:ext cx="12192000" cy="13716000"/>
          </a:xfrm>
          <a:prstGeom prst="rect">
            <a:avLst/>
          </a:prstGeom>
        </p:spPr>
      </p:pic>
      <p:sp>
        <p:nvSpPr>
          <p:cNvPr id="156" name="Concept"/>
          <p:cNvSpPr txBox="1"/>
          <p:nvPr>
            <p:ph type="title"/>
          </p:nvPr>
        </p:nvSpPr>
        <p:spPr>
          <a:prstGeom prst="rect">
            <a:avLst/>
          </a:prstGeom>
        </p:spPr>
        <p:txBody>
          <a:bodyPr/>
          <a:lstStyle>
            <a:lvl1pPr>
              <a:defRPr sz="6000"/>
            </a:lvl1pPr>
          </a:lstStyle>
          <a:p>
            <a:pPr/>
            <a:r>
              <a:t>Concept</a:t>
            </a:r>
          </a:p>
        </p:txBody>
      </p:sp>
      <p:sp>
        <p:nvSpPr>
          <p:cNvPr id="157" name="The concept is to promote the product—football shoes, commonly referred to as studs, specifically Nike football studs.…"/>
          <p:cNvSpPr txBox="1"/>
          <p:nvPr>
            <p:ph type="body" sz="half" idx="1"/>
          </p:nvPr>
        </p:nvSpPr>
        <p:spPr>
          <a:prstGeom prst="rect">
            <a:avLst/>
          </a:prstGeom>
        </p:spPr>
        <p:txBody>
          <a:bodyPr/>
          <a:lstStyle/>
          <a:p>
            <a:pPr defTabSz="767715">
              <a:defRPr sz="3720"/>
            </a:pPr>
            <a:r>
              <a:t>The concept is to promote the product—football shoes, commonly referred to as studs, specifically </a:t>
            </a:r>
            <a:r>
              <a:rPr b="1"/>
              <a:t>Nike football studs</a:t>
            </a:r>
            <a:r>
              <a:t>. </a:t>
            </a:r>
          </a:p>
          <a:p>
            <a:pPr defTabSz="767715">
              <a:defRPr sz="3720"/>
            </a:pPr>
          </a:p>
          <a:p>
            <a:pPr defTabSz="767715">
              <a:defRPr sz="3720"/>
            </a:pPr>
            <a:r>
              <a:t>The specific niche I've targeted for my Influencer Marketing Strategy aligns with my Facebook page, focusing on the </a:t>
            </a:r>
            <a:r>
              <a:rPr b="1"/>
              <a:t>fitness</a:t>
            </a:r>
            <a:r>
              <a:t> category, and more precisely, </a:t>
            </a:r>
            <a:r>
              <a:rPr b="1"/>
              <a:t>Footballer Fitness Influencer.</a:t>
            </a:r>
          </a:p>
          <a:p>
            <a:pPr defTabSz="767715">
              <a:defRPr sz="3720"/>
            </a:pPr>
          </a:p>
          <a:p>
            <a:pPr defTabSz="767715">
              <a:defRPr sz="3720"/>
            </a:pPr>
            <a:r>
              <a:t>I've chosen the page categories as Athlete, Footwear Store, and Sports. I plan to promote my products through social media by providing valuable, shareable content. This will include creating tips and best practices specifically tailored for footballers.</a:t>
            </a:r>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59" name="partial view looking up at the Colosseum under a blue sky" descr="partial view looking up at the Colosseum under a blue sky"/>
          <p:cNvPicPr>
            <a:picLocks noChangeAspect="1"/>
          </p:cNvPicPr>
          <p:nvPr>
            <p:ph type="pic" idx="21"/>
          </p:nvPr>
        </p:nvPicPr>
        <p:blipFill>
          <a:blip r:embed="rId2">
            <a:extLst/>
          </a:blip>
          <a:srcRect l="7023" t="170" r="18715" b="170"/>
          <a:stretch>
            <a:fillRect/>
          </a:stretch>
        </p:blipFill>
        <p:spPr>
          <a:xfrm>
            <a:off x="12192000" y="0"/>
            <a:ext cx="12192000" cy="13716000"/>
          </a:xfrm>
          <a:prstGeom prst="rect">
            <a:avLst/>
          </a:prstGeom>
        </p:spPr>
      </p:pic>
      <p:sp>
        <p:nvSpPr>
          <p:cNvPr id="160" name="Facebook Page- Posts"/>
          <p:cNvSpPr txBox="1"/>
          <p:nvPr>
            <p:ph type="title"/>
          </p:nvPr>
        </p:nvSpPr>
        <p:spPr>
          <a:xfrm>
            <a:off x="1064070" y="788118"/>
            <a:ext cx="10007601" cy="2776384"/>
          </a:xfrm>
          <a:prstGeom prst="rect">
            <a:avLst/>
          </a:prstGeom>
        </p:spPr>
        <p:txBody>
          <a:bodyPr/>
          <a:lstStyle/>
          <a:p>
            <a:pPr/>
            <a:r>
              <a:t>Facebook Page- Posts</a:t>
            </a:r>
          </a:p>
        </p:txBody>
      </p:sp>
      <p:sp>
        <p:nvSpPr>
          <p:cNvPr id="161" name="I've generated 5-6 posts on the recently established Facebook page. Commencing with a welcoming post, I extended greetings to all newcomers. In the pursuit of community-building, I've already familiarised these potential members with the term &quot;fanatics,&quot;"/>
          <p:cNvSpPr txBox="1"/>
          <p:nvPr>
            <p:ph type="body" sz="half" idx="1"/>
          </p:nvPr>
        </p:nvSpPr>
        <p:spPr>
          <a:xfrm>
            <a:off x="1021819" y="4504295"/>
            <a:ext cx="10092103" cy="8100140"/>
          </a:xfrm>
          <a:prstGeom prst="rect">
            <a:avLst/>
          </a:prstGeom>
        </p:spPr>
        <p:txBody>
          <a:bodyPr/>
          <a:lstStyle/>
          <a:p>
            <a:pPr/>
            <a:r>
              <a:t>I've generated 5-6 posts on the recently established Facebook page. Commencing with a welcoming post, I extended greetings to all newcomers. In the pursuit of community-building, I've already familiarised these potential members with the term "</a:t>
            </a:r>
            <a:r>
              <a:rPr b="1"/>
              <a:t>fanatics</a:t>
            </a:r>
            <a:r>
              <a:t>," aligning it with the identity of my brand.</a:t>
            </a:r>
          </a:p>
          <a:p>
            <a:pPr/>
          </a:p>
          <a:p>
            <a:pPr/>
            <a:r>
              <a:t>Link: </a:t>
            </a:r>
            <a:r>
              <a:rPr u="sng">
                <a:hlinkClick r:id="rId3" invalidUrl="" action="" tgtFrame="" tooltip="" history="1" highlightClick="0" endSnd="0"/>
              </a:rPr>
              <a:t>Football, Fanatics United.</a:t>
            </a: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63" name="partial view looking up at the Colosseum under a blue sky" descr="partial view looking up at the Colosseum under a blue sky"/>
          <p:cNvPicPr>
            <a:picLocks noChangeAspect="1"/>
          </p:cNvPicPr>
          <p:nvPr>
            <p:ph type="pic" idx="21"/>
          </p:nvPr>
        </p:nvPicPr>
        <p:blipFill>
          <a:blip r:embed="rId2">
            <a:extLst/>
          </a:blip>
          <a:srcRect l="12742" t="0" r="12742" b="0"/>
          <a:stretch>
            <a:fillRect/>
          </a:stretch>
        </p:blipFill>
        <p:spPr>
          <a:xfrm>
            <a:off x="12192000" y="0"/>
            <a:ext cx="12192000" cy="13716000"/>
          </a:xfrm>
          <a:prstGeom prst="rect">
            <a:avLst/>
          </a:prstGeom>
        </p:spPr>
      </p:pic>
      <p:sp>
        <p:nvSpPr>
          <p:cNvPr id="164" name="Facebook Page- Posts"/>
          <p:cNvSpPr txBox="1"/>
          <p:nvPr>
            <p:ph type="title"/>
          </p:nvPr>
        </p:nvSpPr>
        <p:spPr>
          <a:xfrm>
            <a:off x="1064070" y="788118"/>
            <a:ext cx="10007601" cy="2776384"/>
          </a:xfrm>
          <a:prstGeom prst="rect">
            <a:avLst/>
          </a:prstGeom>
        </p:spPr>
        <p:txBody>
          <a:bodyPr/>
          <a:lstStyle/>
          <a:p>
            <a:pPr/>
            <a:r>
              <a:t>Facebook Page- Posts</a:t>
            </a:r>
          </a:p>
        </p:txBody>
      </p:sp>
      <p:sp>
        <p:nvSpPr>
          <p:cNvPr id="165" name="In my upcoming post, I'm promoting a blog, and you might wonder why a blog? Well, the marketing approach involves sharing valuable information in return for engagement. The featured blog delves into various types of shoe soles, helping you discover the i"/>
          <p:cNvSpPr txBox="1"/>
          <p:nvPr>
            <p:ph type="body" sz="half" idx="1"/>
          </p:nvPr>
        </p:nvSpPr>
        <p:spPr>
          <a:xfrm>
            <a:off x="1021819" y="4504295"/>
            <a:ext cx="10092103" cy="8100140"/>
          </a:xfrm>
          <a:prstGeom prst="rect">
            <a:avLst/>
          </a:prstGeom>
        </p:spPr>
        <p:txBody>
          <a:bodyPr/>
          <a:lstStyle/>
          <a:p>
            <a:pPr/>
            <a:r>
              <a:t>In my upcoming post, I'm promoting a blog, and you might wonder why a blog? Well, the marketing approach involves sharing valuable information in return for engagement. The featured blog delves into various types of shoe soles, helping you discover the ideal pair for your feet! </a:t>
            </a:r>
          </a:p>
          <a:p>
            <a:pPr/>
          </a:p>
          <a:p>
            <a:pPr/>
            <a:r>
              <a:t>Link to the post: </a:t>
            </a:r>
            <a:r>
              <a:rPr u="sng">
                <a:hlinkClick r:id="rId3" invalidUrl="" action="" tgtFrame="" tooltip="" history="1" highlightClick="0" endSnd="0"/>
              </a:rPr>
              <a:t>FFU Post 1</a:t>
            </a: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67" name="partial view looking up at the Colosseum under a blue sky" descr="partial view looking up at the Colosseum under a blue sky"/>
          <p:cNvPicPr>
            <a:picLocks noChangeAspect="1"/>
          </p:cNvPicPr>
          <p:nvPr>
            <p:ph type="pic" idx="21"/>
          </p:nvPr>
        </p:nvPicPr>
        <p:blipFill>
          <a:blip r:embed="rId2">
            <a:extLst/>
          </a:blip>
          <a:srcRect l="14278" t="0" r="11205" b="0"/>
          <a:stretch>
            <a:fillRect/>
          </a:stretch>
        </p:blipFill>
        <p:spPr>
          <a:xfrm>
            <a:off x="12192000" y="0"/>
            <a:ext cx="12192000" cy="13716001"/>
          </a:xfrm>
          <a:prstGeom prst="rect">
            <a:avLst/>
          </a:prstGeom>
        </p:spPr>
      </p:pic>
      <p:sp>
        <p:nvSpPr>
          <p:cNvPr id="168" name="Facebook Page- Posts"/>
          <p:cNvSpPr txBox="1"/>
          <p:nvPr>
            <p:ph type="title"/>
          </p:nvPr>
        </p:nvSpPr>
        <p:spPr>
          <a:xfrm>
            <a:off x="1064070" y="788118"/>
            <a:ext cx="10007601" cy="2776384"/>
          </a:xfrm>
          <a:prstGeom prst="rect">
            <a:avLst/>
          </a:prstGeom>
        </p:spPr>
        <p:txBody>
          <a:bodyPr/>
          <a:lstStyle/>
          <a:p>
            <a:pPr/>
            <a:r>
              <a:t>Facebook Page- Posts</a:t>
            </a:r>
          </a:p>
        </p:txBody>
      </p:sp>
      <p:sp>
        <p:nvSpPr>
          <p:cNvPr id="169" name="Even though my store and website aren't operational yet, I've opted to showcase the products I currently have. The objective is to foster organic growth, making this post a promotion of the available products.…"/>
          <p:cNvSpPr txBox="1"/>
          <p:nvPr>
            <p:ph type="body" sz="half" idx="1"/>
          </p:nvPr>
        </p:nvSpPr>
        <p:spPr>
          <a:xfrm>
            <a:off x="1021819" y="4504295"/>
            <a:ext cx="10092103" cy="8100140"/>
          </a:xfrm>
          <a:prstGeom prst="rect">
            <a:avLst/>
          </a:prstGeom>
        </p:spPr>
        <p:txBody>
          <a:bodyPr/>
          <a:lstStyle/>
          <a:p>
            <a:pPr/>
            <a:r>
              <a:t>Even though my store and website aren't operational yet, I've opted to showcase the products I currently have. The objective is to foster organic growth, making this post a promotion of the available products.</a:t>
            </a:r>
          </a:p>
          <a:p>
            <a:pPr/>
          </a:p>
          <a:p>
            <a:pPr/>
            <a:r>
              <a:t>Link to the post: </a:t>
            </a:r>
            <a:r>
              <a:rPr sz="4100" u="sng">
                <a:hlinkClick r:id="rId3" invalidUrl="" action="" tgtFrame="" tooltip="" history="1" highlightClick="0" endSnd="0"/>
              </a:rPr>
              <a:t>FFU Post 2</a:t>
            </a:r>
          </a:p>
          <a:p>
            <a:pPr algn="ctr" defTabSz="457200">
              <a:defRPr sz="900">
                <a:solidFill>
                  <a:srgbClr val="ACACBE"/>
                </a:solidFill>
                <a:latin typeface="Helvetica"/>
                <a:ea typeface="Helvetica"/>
                <a:cs typeface="Helvetica"/>
                <a:sym typeface="Helvetica"/>
              </a:defRPr>
            </a:pPr>
          </a:p>
          <a:p>
            <a:pPr defTabSz="457200">
              <a:defRPr sz="1200">
                <a:solidFill>
                  <a:srgbClr val="ACACBE"/>
                </a:solidFill>
                <a:latin typeface="Helvetica"/>
                <a:ea typeface="Helvetica"/>
                <a:cs typeface="Helvetica"/>
                <a:sym typeface="Helvetica"/>
              </a:defRPr>
            </a:pPr>
          </a:p>
          <a:p>
            <a:pPr defTabSz="457200">
              <a:defRPr sz="1200">
                <a:solidFill>
                  <a:srgbClr val="ACACBE"/>
                </a:solidFill>
                <a:latin typeface="Helvetica"/>
                <a:ea typeface="Helvetica"/>
                <a:cs typeface="Helvetica"/>
                <a:sym typeface="Helvetica"/>
              </a:defRPr>
            </a:pPr>
          </a:p>
          <a:p>
            <a:pPr algn="ctr" defTabSz="457200">
              <a:defRPr sz="900">
                <a:solidFill>
                  <a:srgbClr val="ACACBE"/>
                </a:solidFill>
                <a:latin typeface="Helvetica"/>
                <a:ea typeface="Helvetica"/>
                <a:cs typeface="Helvetica"/>
                <a:sym typeface="Helvetica"/>
              </a:defRPr>
            </a:pPr>
          </a:p>
          <a:p>
            <a:pPr defTabSz="457200">
              <a:defRPr sz="1200">
                <a:latin typeface="Helvetica"/>
                <a:ea typeface="Helvetica"/>
                <a:cs typeface="Helvetica"/>
                <a:sym typeface="Helvetica"/>
              </a:defRPr>
            </a:pP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1" name="partial view looking up at the Colosseum under a blue sky" descr="partial view looking up at the Colosseum under a blue sky"/>
          <p:cNvPicPr>
            <a:picLocks noChangeAspect="1"/>
          </p:cNvPicPr>
          <p:nvPr>
            <p:ph type="pic" idx="21"/>
          </p:nvPr>
        </p:nvPicPr>
        <p:blipFill>
          <a:blip r:embed="rId2">
            <a:extLst/>
          </a:blip>
          <a:srcRect l="11624" t="0" r="13859" b="0"/>
          <a:stretch>
            <a:fillRect/>
          </a:stretch>
        </p:blipFill>
        <p:spPr>
          <a:xfrm>
            <a:off x="12192000" y="0"/>
            <a:ext cx="12192000" cy="13716000"/>
          </a:xfrm>
          <a:prstGeom prst="rect">
            <a:avLst/>
          </a:prstGeom>
        </p:spPr>
      </p:pic>
      <p:sp>
        <p:nvSpPr>
          <p:cNvPr id="172" name="Facebook Page- Posts"/>
          <p:cNvSpPr txBox="1"/>
          <p:nvPr>
            <p:ph type="title"/>
          </p:nvPr>
        </p:nvSpPr>
        <p:spPr>
          <a:xfrm>
            <a:off x="1064070" y="788118"/>
            <a:ext cx="10007601" cy="2776384"/>
          </a:xfrm>
          <a:prstGeom prst="rect">
            <a:avLst/>
          </a:prstGeom>
        </p:spPr>
        <p:txBody>
          <a:bodyPr/>
          <a:lstStyle/>
          <a:p>
            <a:pPr/>
            <a:r>
              <a:t>Facebook Page- Posts</a:t>
            </a:r>
          </a:p>
        </p:txBody>
      </p:sp>
      <p:sp>
        <p:nvSpPr>
          <p:cNvPr id="173" name="Continuing from the previous post, I want to mention that all the posts and images are crafted by me, Soham Bhattacharya, using Canva. This is an example of another product detail post.…"/>
          <p:cNvSpPr txBox="1"/>
          <p:nvPr>
            <p:ph type="body" sz="half" idx="1"/>
          </p:nvPr>
        </p:nvSpPr>
        <p:spPr>
          <a:xfrm>
            <a:off x="1021819" y="4504295"/>
            <a:ext cx="10092103" cy="8100140"/>
          </a:xfrm>
          <a:prstGeom prst="rect">
            <a:avLst/>
          </a:prstGeom>
        </p:spPr>
        <p:txBody>
          <a:bodyPr/>
          <a:lstStyle/>
          <a:p>
            <a:pPr/>
            <a:r>
              <a:t>Continuing from the previous post, I want to mention that all the posts and images are crafted by me, Soham Bhattacharya, using Canva. This is an example of another product detail post.</a:t>
            </a:r>
          </a:p>
          <a:p>
            <a:pPr/>
          </a:p>
          <a:p>
            <a:pPr/>
            <a:r>
              <a:t>Link to the post: </a:t>
            </a:r>
            <a:r>
              <a:rPr u="sng">
                <a:hlinkClick r:id="rId3" invalidUrl="" action="" tgtFrame="" tooltip="" history="1" highlightClick="0" endSnd="0"/>
              </a:rPr>
              <a:t>FFU Post 3</a:t>
            </a:r>
          </a:p>
          <a:p>
            <a:pPr algn="ctr" defTabSz="457200">
              <a:defRPr sz="900">
                <a:solidFill>
                  <a:srgbClr val="ACACBE"/>
                </a:solidFill>
                <a:latin typeface="Helvetica"/>
                <a:ea typeface="Helvetica"/>
                <a:cs typeface="Helvetica"/>
                <a:sym typeface="Helvetica"/>
              </a:defRPr>
            </a:pP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5" name="partial view looking up at the Colosseum under a blue sky" descr="partial view looking up at the Colosseum under a blue sky"/>
          <p:cNvPicPr>
            <a:picLocks noChangeAspect="1"/>
          </p:cNvPicPr>
          <p:nvPr>
            <p:ph type="pic" idx="21"/>
          </p:nvPr>
        </p:nvPicPr>
        <p:blipFill>
          <a:blip r:embed="rId2">
            <a:extLst/>
          </a:blip>
          <a:srcRect l="12742" t="0" r="12742" b="0"/>
          <a:stretch>
            <a:fillRect/>
          </a:stretch>
        </p:blipFill>
        <p:spPr>
          <a:xfrm>
            <a:off x="12192000" y="0"/>
            <a:ext cx="12192000" cy="13716000"/>
          </a:xfrm>
          <a:prstGeom prst="rect">
            <a:avLst/>
          </a:prstGeom>
        </p:spPr>
      </p:pic>
      <p:sp>
        <p:nvSpPr>
          <p:cNvPr id="176" name="Facebook Page- Posts"/>
          <p:cNvSpPr txBox="1"/>
          <p:nvPr>
            <p:ph type="title"/>
          </p:nvPr>
        </p:nvSpPr>
        <p:spPr>
          <a:xfrm>
            <a:off x="1064070" y="788118"/>
            <a:ext cx="10007601" cy="2776384"/>
          </a:xfrm>
          <a:prstGeom prst="rect">
            <a:avLst/>
          </a:prstGeom>
        </p:spPr>
        <p:txBody>
          <a:bodyPr/>
          <a:lstStyle/>
          <a:p>
            <a:pPr/>
            <a:r>
              <a:t>Facebook Page- Posts</a:t>
            </a:r>
          </a:p>
        </p:txBody>
      </p:sp>
      <p:sp>
        <p:nvSpPr>
          <p:cNvPr id="177" name="Returning to the fundamentals, here's another blog post offering valuable content in exchange for engagement. This time, the blog explores creative ways to tie your shoelaces, tailored to different activities. For example, the lacing technique for a foot"/>
          <p:cNvSpPr txBox="1"/>
          <p:nvPr>
            <p:ph type="body" sz="half" idx="1"/>
          </p:nvPr>
        </p:nvSpPr>
        <p:spPr>
          <a:xfrm>
            <a:off x="1021819" y="4504295"/>
            <a:ext cx="10092103" cy="8100140"/>
          </a:xfrm>
          <a:prstGeom prst="rect">
            <a:avLst/>
          </a:prstGeom>
        </p:spPr>
        <p:txBody>
          <a:bodyPr/>
          <a:lstStyle/>
          <a:p>
            <a:pPr/>
            <a:r>
              <a:t>Returning to the fundamentals, here's another blog post offering valuable content in exchange for engagement. This time, the blog explores creative ways to tie your shoelaces, tailored to different activities. For example, the lacing technique for a footballer differs from that of someone hiking or playing basketball. </a:t>
            </a:r>
          </a:p>
          <a:p>
            <a:pPr/>
          </a:p>
          <a:p>
            <a:pPr/>
            <a:r>
              <a:t>Link to the post: </a:t>
            </a:r>
            <a:r>
              <a:rPr u="sng">
                <a:hlinkClick r:id="rId3" invalidUrl="" action="" tgtFrame="" tooltip="" history="1" highlightClick="0" endSnd="0"/>
              </a:rPr>
              <a:t>FFU Post 4</a:t>
            </a:r>
          </a:p>
          <a:p>
            <a:pPr/>
          </a:p>
          <a:p>
            <a:pPr/>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9" name="partial view looking up at the Colosseum under a blue sky" descr="partial view looking up at the Colosseum under a blue sky"/>
          <p:cNvPicPr>
            <a:picLocks noChangeAspect="1"/>
          </p:cNvPicPr>
          <p:nvPr>
            <p:ph type="pic" idx="21"/>
          </p:nvPr>
        </p:nvPicPr>
        <p:blipFill>
          <a:blip r:embed="rId2">
            <a:extLst/>
          </a:blip>
          <a:srcRect l="8691" t="0" r="16792" b="0"/>
          <a:stretch>
            <a:fillRect/>
          </a:stretch>
        </p:blipFill>
        <p:spPr>
          <a:xfrm>
            <a:off x="12192000" y="0"/>
            <a:ext cx="12192000" cy="13716000"/>
          </a:xfrm>
          <a:prstGeom prst="rect">
            <a:avLst/>
          </a:prstGeom>
        </p:spPr>
      </p:pic>
      <p:sp>
        <p:nvSpPr>
          <p:cNvPr id="180" name="Facebook Page- Posts"/>
          <p:cNvSpPr txBox="1"/>
          <p:nvPr>
            <p:ph type="title"/>
          </p:nvPr>
        </p:nvSpPr>
        <p:spPr>
          <a:xfrm>
            <a:off x="1064070" y="788118"/>
            <a:ext cx="10007601" cy="2776384"/>
          </a:xfrm>
          <a:prstGeom prst="rect">
            <a:avLst/>
          </a:prstGeom>
        </p:spPr>
        <p:txBody>
          <a:bodyPr/>
          <a:lstStyle/>
          <a:p>
            <a:pPr/>
            <a:r>
              <a:t>Facebook Page- Posts</a:t>
            </a:r>
          </a:p>
        </p:txBody>
      </p:sp>
      <p:sp>
        <p:nvSpPr>
          <p:cNvPr id="181" name="While there isn't a discount, product, or store to highlight, I've curated this post to engage with customers. It can be used as a tool to influence consideration. I’ve implemented various hashtags throughout each post within the niche.…"/>
          <p:cNvSpPr txBox="1"/>
          <p:nvPr>
            <p:ph type="body" sz="half" idx="1"/>
          </p:nvPr>
        </p:nvSpPr>
        <p:spPr>
          <a:xfrm>
            <a:off x="1021819" y="4504295"/>
            <a:ext cx="10092103" cy="8100140"/>
          </a:xfrm>
          <a:prstGeom prst="rect">
            <a:avLst/>
          </a:prstGeom>
        </p:spPr>
        <p:txBody>
          <a:bodyPr/>
          <a:lstStyle/>
          <a:p>
            <a:pPr/>
            <a:r>
              <a:t>While there isn't a discount, product, or store to highlight, I've curated this post to engage with customers. It can be used as a tool to influence consideration. I’ve implemented various hashtags throughout each post within the niche.</a:t>
            </a:r>
          </a:p>
          <a:p>
            <a:pPr/>
          </a:p>
          <a:p>
            <a:pPr/>
            <a:r>
              <a:t>Link to the post: </a:t>
            </a:r>
            <a:r>
              <a:rPr u="sng">
                <a:hlinkClick r:id="rId3" invalidUrl="" action="" tgtFrame="" tooltip="" history="1" highlightClick="0" endSnd="0"/>
              </a:rPr>
              <a:t>FFU Post 5</a:t>
            </a:r>
          </a:p>
          <a:p>
            <a:pPr/>
          </a:p>
        </p:txBody>
      </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ModernPortfolio">
  <a:themeElements>
    <a:clrScheme name="ModernPortfolio">
      <a:dk1>
        <a:srgbClr val="747474"/>
      </a:dk1>
      <a:lt1>
        <a:srgbClr val="FFFFFF"/>
      </a:lt1>
      <a:dk2>
        <a:srgbClr val="5C5C5C"/>
      </a:dk2>
      <a:lt2>
        <a:srgbClr val="CBCBCB"/>
      </a:lt2>
      <a:accent1>
        <a:srgbClr val="557E8A"/>
      </a:accent1>
      <a:accent2>
        <a:srgbClr val="88885A"/>
      </a:accent2>
      <a:accent3>
        <a:srgbClr val="B29E85"/>
      </a:accent3>
      <a:accent4>
        <a:srgbClr val="BB7B52"/>
      </a:accent4>
      <a:accent5>
        <a:srgbClr val="CF7F66"/>
      </a:accent5>
      <a:accent6>
        <a:srgbClr val="62647B"/>
      </a:accent6>
      <a:hlink>
        <a:srgbClr val="0000FF"/>
      </a:hlink>
      <a:folHlink>
        <a:srgbClr val="FF00FF"/>
      </a:folHlink>
    </a:clrScheme>
    <a:fontScheme name="ModernPortfolio">
      <a:majorFont>
        <a:latin typeface="Times New Roman"/>
        <a:ea typeface="Times New Roman"/>
        <a:cs typeface="Times New Roman"/>
      </a:majorFont>
      <a:minorFont>
        <a:latin typeface="Times New Roman"/>
        <a:ea typeface="Times New Roman"/>
        <a:cs typeface="Times New Roman"/>
      </a:minorFont>
    </a:fontScheme>
    <a:fmtScheme name="ModernPortfol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atOff val="12166"/>
            <a:lumOff val="-13042"/>
          </a:schemeClr>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Helvetica Neue Light"/>
            <a:ea typeface="Helvetica Neue Light"/>
            <a:cs typeface="Helvetica Neue Light"/>
            <a:sym typeface="Helvetica Neue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2700" cap="flat">
          <a:solidFill>
            <a:srgbClr val="ABABAB"/>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825500" rtl="0" fontAlgn="auto" latinLnBrk="0" hangingPunct="0">
          <a:lnSpc>
            <a:spcPct val="100000"/>
          </a:lnSpc>
          <a:spcBef>
            <a:spcPts val="5900"/>
          </a:spcBef>
          <a:spcAft>
            <a:spcPts val="0"/>
          </a:spcAft>
          <a:buClrTx/>
          <a:buSzTx/>
          <a:buFontTx/>
          <a:buNone/>
          <a:tabLst/>
          <a:defRPr b="0" baseline="0" cap="none" i="0" spc="0" strike="noStrike" sz="5000" u="none" kumimoji="0" normalizeH="0">
            <a:ln>
              <a:noFill/>
            </a:ln>
            <a:solidFill>
              <a:srgbClr val="747474"/>
            </a:solidFill>
            <a:effectLst/>
            <a:uFillTx/>
            <a:latin typeface="Helvetica Neue Light"/>
            <a:ea typeface="Helvetica Neue Light"/>
            <a:cs typeface="Helvetica Neue Light"/>
            <a:sym typeface="Helvetica Neue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ModernPortfolio">
  <a:themeElements>
    <a:clrScheme name="ModernPortfolio">
      <a:dk1>
        <a:srgbClr val="000000"/>
      </a:dk1>
      <a:lt1>
        <a:srgbClr val="FFFFFF"/>
      </a:lt1>
      <a:dk2>
        <a:srgbClr val="5C5C5C"/>
      </a:dk2>
      <a:lt2>
        <a:srgbClr val="CBCBCB"/>
      </a:lt2>
      <a:accent1>
        <a:srgbClr val="557E8A"/>
      </a:accent1>
      <a:accent2>
        <a:srgbClr val="88885A"/>
      </a:accent2>
      <a:accent3>
        <a:srgbClr val="B29E85"/>
      </a:accent3>
      <a:accent4>
        <a:srgbClr val="BB7B52"/>
      </a:accent4>
      <a:accent5>
        <a:srgbClr val="CF7F66"/>
      </a:accent5>
      <a:accent6>
        <a:srgbClr val="62647B"/>
      </a:accent6>
      <a:hlink>
        <a:srgbClr val="0000FF"/>
      </a:hlink>
      <a:folHlink>
        <a:srgbClr val="FF00FF"/>
      </a:folHlink>
    </a:clrScheme>
    <a:fontScheme name="ModernPortfolio">
      <a:majorFont>
        <a:latin typeface="Times New Roman"/>
        <a:ea typeface="Times New Roman"/>
        <a:cs typeface="Times New Roman"/>
      </a:majorFont>
      <a:minorFont>
        <a:latin typeface="Times New Roman"/>
        <a:ea typeface="Times New Roman"/>
        <a:cs typeface="Times New Roman"/>
      </a:minorFont>
    </a:fontScheme>
    <a:fmtScheme name="ModernPortfol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atOff val="12166"/>
            <a:lumOff val="-13042"/>
          </a:schemeClr>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Helvetica Neue Light"/>
            <a:ea typeface="Helvetica Neue Light"/>
            <a:cs typeface="Helvetica Neue Light"/>
            <a:sym typeface="Helvetica Neue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2700" cap="flat">
          <a:solidFill>
            <a:srgbClr val="ABABAB"/>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825500" rtl="0" fontAlgn="auto" latinLnBrk="0" hangingPunct="0">
          <a:lnSpc>
            <a:spcPct val="100000"/>
          </a:lnSpc>
          <a:spcBef>
            <a:spcPts val="5900"/>
          </a:spcBef>
          <a:spcAft>
            <a:spcPts val="0"/>
          </a:spcAft>
          <a:buClrTx/>
          <a:buSzTx/>
          <a:buFontTx/>
          <a:buNone/>
          <a:tabLst/>
          <a:defRPr b="0" baseline="0" cap="none" i="0" spc="0" strike="noStrike" sz="5000" u="none" kumimoji="0" normalizeH="0">
            <a:ln>
              <a:noFill/>
            </a:ln>
            <a:solidFill>
              <a:srgbClr val="747474"/>
            </a:solidFill>
            <a:effectLst/>
            <a:uFillTx/>
            <a:latin typeface="Helvetica Neue Light"/>
            <a:ea typeface="Helvetica Neue Light"/>
            <a:cs typeface="Helvetica Neue Light"/>
            <a:sym typeface="Helvetica Neue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